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56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9" r:id="rId13"/>
    <p:sldId id="270" r:id="rId14"/>
  </p:sldIdLst>
  <p:sldSz cx="9601200" cy="12801600" type="A3"/>
  <p:notesSz cx="6808788" cy="9940925"/>
  <p:defaultTextStyle>
    <a:defPPr>
      <a:defRPr lang="en-US"/>
    </a:defPPr>
    <a:lvl1pPr marL="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12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9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4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3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0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4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9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33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3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0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63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4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FA280-2C9D-4C4C-A5AD-F6A3829007C3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0183-ED91-4EA0-B2F1-E988B000B3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8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krshire2019.co.u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Harrogate Town Centre Overnight “out of hours” Closure Summary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Version </a:t>
            </a:r>
            <a:r>
              <a:rPr lang="en-GB" dirty="0" smtClean="0"/>
              <a:t>1.04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Released </a:t>
            </a:r>
            <a:r>
              <a:rPr lang="en-GB" dirty="0" smtClean="0"/>
              <a:t>24.07.2019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James Gilroy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All timings are subject to change</a:t>
            </a:r>
          </a:p>
          <a:p>
            <a:pPr marL="0" indent="0">
              <a:buNone/>
            </a:pPr>
            <a:r>
              <a:rPr lang="en-GB" dirty="0" smtClean="0"/>
              <a:t>For internal planning purposes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99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130628" cy="30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09102" y="6438446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50388" y="6055601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609436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2130 Friday 27th to  0630 Saturday 28</a:t>
            </a:r>
            <a:r>
              <a:rPr lang="en-GB" sz="1800" b="1" baseline="30000" dirty="0" smtClean="0"/>
              <a:t>h</a:t>
            </a:r>
            <a:r>
              <a:rPr lang="en-GB" sz="1800" b="1" dirty="0" smtClean="0"/>
              <a:t> 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06310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13689" y="1013891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22734" y="2139043"/>
            <a:ext cx="538843" cy="162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44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130628" cy="30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09102" y="6496323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77314" y="6115941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609436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1800  Saturday 28th to 0900 Sunday 29</a:t>
            </a:r>
            <a:r>
              <a:rPr lang="en-GB" sz="1800" b="1" baseline="30000" dirty="0" smtClean="0"/>
              <a:t>h</a:t>
            </a:r>
            <a:r>
              <a:rPr lang="en-GB" sz="1800" b="1" dirty="0" smtClean="0"/>
              <a:t> 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42732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46324" y="1000523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22734" y="2139043"/>
            <a:ext cx="538843" cy="162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296009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84568" cy="4031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92078" y="6477393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92078" y="6107971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609436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2359  Sunday 29th to 0800 Monday 30th 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35088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69194" y="1011986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22734" y="2139043"/>
            <a:ext cx="538843" cy="162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54954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130628" cy="30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15992" y="6502509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00244" y="6077103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60943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2000 Monday 30th September  2019 to 0600 Tuesday 1</a:t>
            </a:r>
            <a:r>
              <a:rPr lang="en-GB" sz="1800" b="1" baseline="30000" dirty="0" smtClean="0"/>
              <a:t>st</a:t>
            </a:r>
            <a:r>
              <a:rPr lang="en-GB" sz="1800" b="1" dirty="0" smtClean="0"/>
              <a:t> October 2019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18065" y="7954620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71754" y="10150359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22734" y="2139043"/>
            <a:ext cx="538843" cy="162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185399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47984" y="5302946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166762" cy="42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09102" y="6496323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309102" y="6101881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83178" y="489610"/>
            <a:ext cx="2955471" cy="1311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Harrogate Town Centre Overnight Closures &amp; Traffic Management  MASTER September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35088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69194" y="1011986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328307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Local Access Only</a:t>
            </a:r>
          </a:p>
          <a:p>
            <a:endParaRPr lang="en-GB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201992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240064" cy="508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48650" y="6463084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48650" y="6092558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59220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1800 Friday 20</a:t>
            </a:r>
            <a:r>
              <a:rPr lang="en-GB" sz="1800" b="1" baseline="30000" dirty="0" smtClean="0"/>
              <a:t>th</a:t>
            </a:r>
            <a:r>
              <a:rPr lang="en-GB" sz="1800" b="1" dirty="0"/>
              <a:t> </a:t>
            </a:r>
            <a:r>
              <a:rPr lang="en-GB" sz="1800" b="1" dirty="0" smtClean="0"/>
              <a:t>to 0600 Saturday 21</a:t>
            </a:r>
            <a:r>
              <a:rPr lang="en-GB" sz="1800" b="1" baseline="30000" dirty="0" smtClean="0"/>
              <a:t>st</a:t>
            </a:r>
            <a:r>
              <a:rPr lang="en-GB" sz="1800" b="1" dirty="0"/>
              <a:t> </a:t>
            </a:r>
            <a:r>
              <a:rPr lang="en-GB" sz="1800" b="1" dirty="0" smtClean="0"/>
              <a:t>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35088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69194" y="1011986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922734" y="2155309"/>
            <a:ext cx="563916" cy="4032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291154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130628" cy="30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073900" y="6426950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73900" y="6016222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59220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1900 Saturday 21</a:t>
            </a:r>
            <a:r>
              <a:rPr lang="en-GB" sz="1800" b="1" baseline="30000" dirty="0" smtClean="0"/>
              <a:t>st</a:t>
            </a:r>
            <a:r>
              <a:rPr lang="en-GB" sz="1800" b="1" dirty="0" smtClean="0"/>
              <a:t> to 0400 Sunday 22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 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35088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69194" y="1011986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922734" y="2155309"/>
            <a:ext cx="563916" cy="4032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25900" y="6397526"/>
            <a:ext cx="130628" cy="30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09102" y="6451718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77314" y="6134216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59220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1800 Sunday 22nd to 0700 Monday 23</a:t>
            </a:r>
            <a:r>
              <a:rPr lang="en-GB" sz="1800" b="1" baseline="30000" dirty="0" smtClean="0"/>
              <a:t>rd</a:t>
            </a:r>
            <a:r>
              <a:rPr lang="en-GB" sz="1800" b="1" dirty="0" smtClean="0"/>
              <a:t> 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35088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69194" y="1011986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922734" y="2155309"/>
            <a:ext cx="563916" cy="4032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2789652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168728" cy="508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48650" y="6463084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77314" y="6092558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5922031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1830 Monday 23</a:t>
            </a:r>
            <a:r>
              <a:rPr lang="en-GB" sz="1800" b="1" baseline="30000" dirty="0" smtClean="0"/>
              <a:t>rd</a:t>
            </a:r>
            <a:r>
              <a:rPr lang="en-GB" sz="1800" b="1" dirty="0" smtClean="0"/>
              <a:t> to 0700 Tuesday 24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60914" y="7954620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64506" y="10150359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922734" y="2155309"/>
            <a:ext cx="563916" cy="4032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26457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56282" cy="4458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48650" y="6520096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58378" y="6115941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609436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1900 Tuesday 24th to 0700 Wednesday 25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60451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14140" y="1000523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22734" y="2139043"/>
            <a:ext cx="538843" cy="162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118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184652" cy="5085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09102" y="6480944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93238" y="6106051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609436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1800 Wednesday 25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 to 1030 Thursday 26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98032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51721" y="10128430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22734" y="2139043"/>
            <a:ext cx="538843" cy="162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13303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0" y="0"/>
            <a:ext cx="9048343" cy="12798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0514" y="8913565"/>
            <a:ext cx="1438072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6699FF"/>
              </a:gs>
              <a:gs pos="83000">
                <a:srgbClr val="6699FF"/>
              </a:gs>
              <a:gs pos="100000">
                <a:srgbClr val="0000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West Park</a:t>
            </a:r>
          </a:p>
          <a:p>
            <a:r>
              <a:rPr lang="en-GB" sz="1100" dirty="0" smtClean="0"/>
              <a:t>Managed access only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1671" y="6400777"/>
            <a:ext cx="1438072" cy="769441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Finish Line Area</a:t>
            </a:r>
          </a:p>
          <a:p>
            <a:r>
              <a:rPr lang="en-GB" sz="1100" dirty="0" smtClean="0"/>
              <a:t>Closed 18.09.2019 to 01.10.2019</a:t>
            </a:r>
          </a:p>
          <a:p>
            <a:endParaRPr lang="en-GB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065641" y="8554244"/>
            <a:ext cx="1895273" cy="769441"/>
          </a:xfrm>
          <a:prstGeom prst="rect">
            <a:avLst/>
          </a:prstGeom>
          <a:gradFill>
            <a:gsLst>
              <a:gs pos="7000">
                <a:srgbClr val="00B0F0"/>
              </a:gs>
              <a:gs pos="50000">
                <a:srgbClr val="66FFFF"/>
              </a:gs>
              <a:gs pos="83000">
                <a:srgbClr val="66FFFF"/>
              </a:gs>
              <a:gs pos="99000">
                <a:srgbClr val="66FFFF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Beech Grove</a:t>
            </a:r>
          </a:p>
          <a:p>
            <a:r>
              <a:rPr lang="en-GB" sz="1100" b="1" dirty="0" smtClean="0"/>
              <a:t>Resident access only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8886" y="4985478"/>
            <a:ext cx="2257221" cy="76944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Raglan Street &amp; Albert Street</a:t>
            </a:r>
          </a:p>
          <a:p>
            <a:r>
              <a:rPr lang="en-GB" sz="1100" dirty="0" smtClean="0"/>
              <a:t>Access to Parliament Street via Raglan Street</a:t>
            </a:r>
          </a:p>
          <a:p>
            <a:r>
              <a:rPr lang="en-GB" sz="1100" dirty="0" smtClean="0"/>
              <a:t>One way system in operation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08586" y="6276909"/>
            <a:ext cx="130628" cy="3000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220856" y="6496323"/>
            <a:ext cx="1674084" cy="4054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258378" y="6062561"/>
            <a:ext cx="1305128" cy="217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498" y="460985"/>
            <a:ext cx="6094363" cy="757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Harrogate Town Centre Overnight Closures &amp; Traffic </a:t>
            </a:r>
            <a:r>
              <a:rPr lang="en-GB" sz="1800" b="1" dirty="0" err="1" smtClean="0"/>
              <a:t>Mgmt</a:t>
            </a:r>
            <a:r>
              <a:rPr lang="en-GB" sz="1800" b="1" dirty="0" smtClean="0"/>
              <a:t>  </a:t>
            </a:r>
          </a:p>
          <a:p>
            <a:r>
              <a:rPr lang="en-GB" sz="1800" b="1" dirty="0" smtClean="0"/>
              <a:t>1800 Thursday 26th to  0800 Friday 27</a:t>
            </a:r>
            <a:r>
              <a:rPr lang="en-GB" sz="1800" b="1" baseline="30000" dirty="0" smtClean="0"/>
              <a:t>h</a:t>
            </a:r>
            <a:r>
              <a:rPr lang="en-GB" sz="1800" b="1" dirty="0" smtClean="0"/>
              <a:t> September  2019</a:t>
            </a:r>
            <a:r>
              <a:rPr lang="en-GB" b="1" dirty="0" smtClean="0"/>
              <a:t> 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35088" y="7882059"/>
            <a:ext cx="702126" cy="19178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69194" y="10119867"/>
            <a:ext cx="92621" cy="1013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252685" y="6956409"/>
            <a:ext cx="229757" cy="9256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3861" y="7034513"/>
            <a:ext cx="1438072" cy="938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FCCFF"/>
              </a:gs>
              <a:gs pos="83000">
                <a:srgbClr val="FF99FF"/>
              </a:gs>
              <a:gs pos="100000">
                <a:srgbClr val="FF66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100" b="1" dirty="0" smtClean="0"/>
              <a:t>Tower Street and Belford Street</a:t>
            </a:r>
          </a:p>
          <a:p>
            <a:r>
              <a:rPr lang="en-GB" sz="1100" dirty="0" smtClean="0"/>
              <a:t>Two Way Traffic Local Access Only</a:t>
            </a:r>
          </a:p>
          <a:p>
            <a:endParaRPr lang="en-GB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866162" y="1186887"/>
            <a:ext cx="2139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Key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922734" y="1698171"/>
            <a:ext cx="53884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13768" y="1471044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 Way Traffic in place for event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500209" y="1897249"/>
            <a:ext cx="14723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 Way Traffic in place for event</a:t>
            </a:r>
            <a:endParaRPr lang="en-GB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922734" y="2139043"/>
            <a:ext cx="538843" cy="1626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644568" y="11262513"/>
            <a:ext cx="227783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Timings Subject to change dependent on race speed / crowd levels and traffic levels</a:t>
            </a:r>
          </a:p>
          <a:p>
            <a:r>
              <a:rPr lang="en-GB" sz="1200" dirty="0" smtClean="0"/>
              <a:t>For more information see</a:t>
            </a:r>
          </a:p>
          <a:p>
            <a:r>
              <a:rPr lang="en-GB" sz="1200" dirty="0" smtClean="0">
                <a:hlinkClick r:id="rId3"/>
              </a:rPr>
              <a:t>www.yokrshire2019.co.uk</a:t>
            </a:r>
            <a:endParaRPr lang="en-GB" sz="1200" dirty="0" smtClean="0"/>
          </a:p>
          <a:p>
            <a:r>
              <a:rPr lang="en-GB" sz="1200" dirty="0" smtClean="0"/>
              <a:t>@yorkshire2019travel</a:t>
            </a:r>
          </a:p>
        </p:txBody>
      </p:sp>
    </p:spTree>
    <p:extLst>
      <p:ext uri="{BB962C8B-B14F-4D97-AF65-F5344CB8AC3E}">
        <p14:creationId xmlns:p14="http://schemas.microsoft.com/office/powerpoint/2010/main" val="3281391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1125</Words>
  <Application>Microsoft Office PowerPoint</Application>
  <PresentationFormat>A3 Paper (297x420 mm)</PresentationFormat>
  <Paragraphs>252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Harrogate Town Centre Overnight “out of hours” Closure Summary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NYCC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Gilroy</dc:creator>
  <cp:lastModifiedBy>James Gilroy</cp:lastModifiedBy>
  <cp:revision>13</cp:revision>
  <cp:lastPrinted>2019-07-05T15:43:37Z</cp:lastPrinted>
  <dcterms:created xsi:type="dcterms:W3CDTF">2019-07-05T12:26:41Z</dcterms:created>
  <dcterms:modified xsi:type="dcterms:W3CDTF">2019-07-24T14:41:10Z</dcterms:modified>
</cp:coreProperties>
</file>