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78" r:id="rId2"/>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8"/>
    <p:restoredTop sz="90860" autoAdjust="0"/>
  </p:normalViewPr>
  <p:slideViewPr>
    <p:cSldViewPr snapToGrid="0" snapToObjects="1">
      <p:cViewPr>
        <p:scale>
          <a:sx n="70" d="100"/>
          <a:sy n="70" d="100"/>
        </p:scale>
        <p:origin x="-1404" y="-72"/>
      </p:cViewPr>
      <p:guideLst>
        <p:guide orient="horz" pos="3367"/>
        <p:guide pos="238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06916-3A05-4C57-94E6-02051D905102}" type="datetimeFigureOut">
              <a:rPr lang="en-GB" smtClean="0"/>
              <a:t>02/12/2019</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0A0B9-5F75-4A93-89A1-71F2EFA89B83}" type="slidenum">
              <a:rPr lang="en-GB" smtClean="0"/>
              <a:t>‹#›</a:t>
            </a:fld>
            <a:endParaRPr lang="en-GB"/>
          </a:p>
        </p:txBody>
      </p:sp>
    </p:spTree>
    <p:extLst>
      <p:ext uri="{BB962C8B-B14F-4D97-AF65-F5344CB8AC3E}">
        <p14:creationId xmlns:p14="http://schemas.microsoft.com/office/powerpoint/2010/main" val="290480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
            <a:ext cx="7558760" cy="10691989"/>
          </a:xfrm>
          <a:prstGeom prst="rect">
            <a:avLst/>
          </a:prstGeom>
        </p:spPr>
      </p:pic>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8A04D6B-EC6E-5E49-9FB3-BBC7CA97B467}"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321313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59" cy="106919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104769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7558759" cy="10691987"/>
          </a:xfrm>
          <a:prstGeom prst="rect">
            <a:avLst/>
          </a:prstGeom>
        </p:spPr>
      </p:pic>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
        <p:nvSpPr>
          <p:cNvPr id="8" name="Title 1"/>
          <p:cNvSpPr>
            <a:spLocks noGrp="1"/>
          </p:cNvSpPr>
          <p:nvPr>
            <p:ph type="title"/>
          </p:nvPr>
        </p:nvSpPr>
        <p:spPr>
          <a:xfrm>
            <a:off x="361982" y="2707607"/>
            <a:ext cx="6520220" cy="4447496"/>
          </a:xfrm>
        </p:spPr>
        <p:txBody>
          <a:bodyPr anchor="b"/>
          <a:lstStyle>
            <a:lvl1pPr>
              <a:defRPr sz="4960"/>
            </a:lvl1pPr>
          </a:lstStyle>
          <a:p>
            <a:r>
              <a:rPr lang="en-GB"/>
              <a:t>Click to edit Master title style</a:t>
            </a:r>
            <a:endParaRPr lang="en-US" dirty="0"/>
          </a:p>
        </p:txBody>
      </p:sp>
    </p:spTree>
    <p:extLst>
      <p:ext uri="{BB962C8B-B14F-4D97-AF65-F5344CB8AC3E}">
        <p14:creationId xmlns:p14="http://schemas.microsoft.com/office/powerpoint/2010/main" val="320859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59" cy="10691987"/>
          </a:xfrm>
          <a:prstGeom prst="rect">
            <a:avLst/>
          </a:prstGeom>
        </p:spPr>
      </p:pic>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
        <p:nvSpPr>
          <p:cNvPr id="7" name="Title 1"/>
          <p:cNvSpPr>
            <a:spLocks noGrp="1"/>
          </p:cNvSpPr>
          <p:nvPr>
            <p:ph type="title"/>
          </p:nvPr>
        </p:nvSpPr>
        <p:spPr>
          <a:xfrm>
            <a:off x="361982" y="2707607"/>
            <a:ext cx="6520220" cy="4447496"/>
          </a:xfrm>
        </p:spPr>
        <p:txBody>
          <a:bodyPr anchor="b"/>
          <a:lstStyle>
            <a:lvl1pPr>
              <a:defRPr sz="4960"/>
            </a:lvl1pPr>
          </a:lstStyle>
          <a:p>
            <a:r>
              <a:rPr lang="en-GB"/>
              <a:t>Click to edit Master title style</a:t>
            </a:r>
            <a:endParaRPr lang="en-US" dirty="0"/>
          </a:p>
        </p:txBody>
      </p:sp>
    </p:spTree>
    <p:extLst>
      <p:ext uri="{BB962C8B-B14F-4D97-AF65-F5344CB8AC3E}">
        <p14:creationId xmlns:p14="http://schemas.microsoft.com/office/powerpoint/2010/main" val="42242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558759" cy="1069198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6" y="0"/>
            <a:ext cx="7558759" cy="10691986"/>
          </a:xfrm>
          <a:prstGeom prst="rect">
            <a:avLst/>
          </a:prstGeom>
        </p:spPr>
      </p:pic>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
        <p:nvSpPr>
          <p:cNvPr id="8" name="Title 1"/>
          <p:cNvSpPr>
            <a:spLocks noGrp="1"/>
          </p:cNvSpPr>
          <p:nvPr>
            <p:ph type="title"/>
          </p:nvPr>
        </p:nvSpPr>
        <p:spPr>
          <a:xfrm>
            <a:off x="361982" y="2707607"/>
            <a:ext cx="6520220" cy="4447496"/>
          </a:xfrm>
        </p:spPr>
        <p:txBody>
          <a:bodyPr anchor="b"/>
          <a:lstStyle>
            <a:lvl1pPr>
              <a:defRPr sz="4960"/>
            </a:lvl1pPr>
          </a:lstStyle>
          <a:p>
            <a:r>
              <a:rPr lang="en-GB"/>
              <a:t>Click to edit Master title style</a:t>
            </a:r>
            <a:endParaRPr lang="en-US" dirty="0"/>
          </a:p>
        </p:txBody>
      </p:sp>
    </p:spTree>
    <p:extLst>
      <p:ext uri="{BB962C8B-B14F-4D97-AF65-F5344CB8AC3E}">
        <p14:creationId xmlns:p14="http://schemas.microsoft.com/office/powerpoint/2010/main" val="19263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6" y="0"/>
            <a:ext cx="7558758" cy="10691986"/>
          </a:xfrm>
          <a:prstGeom prst="rect">
            <a:avLst/>
          </a:prstGeom>
        </p:spPr>
      </p:pic>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
        <p:nvSpPr>
          <p:cNvPr id="7" name="Title 1"/>
          <p:cNvSpPr>
            <a:spLocks noGrp="1"/>
          </p:cNvSpPr>
          <p:nvPr>
            <p:ph type="title"/>
          </p:nvPr>
        </p:nvSpPr>
        <p:spPr>
          <a:xfrm>
            <a:off x="361982" y="2707607"/>
            <a:ext cx="6520220" cy="4447496"/>
          </a:xfrm>
        </p:spPr>
        <p:txBody>
          <a:bodyPr anchor="b"/>
          <a:lstStyle>
            <a:lvl1pPr>
              <a:defRPr sz="4960"/>
            </a:lvl1pPr>
          </a:lstStyle>
          <a:p>
            <a:r>
              <a:rPr lang="en-GB"/>
              <a:t>Click to edit Master title style</a:t>
            </a:r>
            <a:endParaRPr lang="en-US" dirty="0"/>
          </a:p>
        </p:txBody>
      </p:sp>
    </p:spTree>
    <p:extLst>
      <p:ext uri="{BB962C8B-B14F-4D97-AF65-F5344CB8AC3E}">
        <p14:creationId xmlns:p14="http://schemas.microsoft.com/office/powerpoint/2010/main" val="105559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7558760" cy="10691989"/>
          </a:xfrm>
          <a:prstGeom prst="rect">
            <a:avLst/>
          </a:prstGeom>
        </p:spPr>
      </p:pic>
      <p:sp>
        <p:nvSpPr>
          <p:cNvPr id="2" name="Title 1"/>
          <p:cNvSpPr>
            <a:spLocks noGrp="1"/>
          </p:cNvSpPr>
          <p:nvPr>
            <p:ph type="title"/>
          </p:nvPr>
        </p:nvSpPr>
        <p:spPr>
          <a:xfrm>
            <a:off x="361982" y="2707607"/>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8A04D6B-EC6E-5E49-9FB3-BBC7CA97B467}"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4140262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8A04D6B-EC6E-5E49-9FB3-BBC7CA97B467}"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3731715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8A04D6B-EC6E-5E49-9FB3-BBC7CA97B467}"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2013693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292524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04D6B-EC6E-5E49-9FB3-BBC7CA97B467}"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259243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7558760" cy="10691989"/>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8A04D6B-EC6E-5E49-9FB3-BBC7CA97B467}"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3009309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F8A04D6B-EC6E-5E49-9FB3-BBC7CA97B467}"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580366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F8A04D6B-EC6E-5E49-9FB3-BBC7CA97B467}"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96978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8A04D6B-EC6E-5E49-9FB3-BBC7CA97B467}"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743697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8A04D6B-EC6E-5E49-9FB3-BBC7CA97B467}"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338676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60" cy="106919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331251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60" cy="106919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128781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60" cy="106919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74258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60" cy="106919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29546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60" cy="106919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368242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60" cy="106919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52239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1"/>
            <a:ext cx="7558759" cy="106919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A04D6B-EC6E-5E49-9FB3-BBC7CA97B467}"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6CBA1-21BF-874F-A489-ACC9EB020455}" type="slidenum">
              <a:rPr lang="en-US" smtClean="0"/>
              <a:t>‹#›</a:t>
            </a:fld>
            <a:endParaRPr lang="en-US"/>
          </a:p>
        </p:txBody>
      </p:sp>
    </p:spTree>
    <p:extLst>
      <p:ext uri="{BB962C8B-B14F-4D97-AF65-F5344CB8AC3E}">
        <p14:creationId xmlns:p14="http://schemas.microsoft.com/office/powerpoint/2010/main" val="163906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8A04D6B-EC6E-5E49-9FB3-BBC7CA97B467}" type="datetimeFigureOut">
              <a:rPr lang="en-US" smtClean="0"/>
              <a:t>12/2/2019</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F76CBA1-21BF-874F-A489-ACC9EB020455}" type="slidenum">
              <a:rPr lang="en-US" smtClean="0"/>
              <a:t>‹#›</a:t>
            </a:fld>
            <a:endParaRPr lang="en-US"/>
          </a:p>
        </p:txBody>
      </p:sp>
    </p:spTree>
    <p:extLst>
      <p:ext uri="{BB962C8B-B14F-4D97-AF65-F5344CB8AC3E}">
        <p14:creationId xmlns:p14="http://schemas.microsoft.com/office/powerpoint/2010/main" val="14495798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nemasocietyclubsignup.co.uk/" TargetMode="External"/><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D32BABB-ED6C-43C3-99F1-DA35B02853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509" r="5214"/>
          <a:stretch/>
        </p:blipFill>
        <p:spPr>
          <a:xfrm>
            <a:off x="2901798" y="7724632"/>
            <a:ext cx="4657877" cy="1824643"/>
          </a:xfrm>
          <a:prstGeom prst="rect">
            <a:avLst/>
          </a:prstGeom>
        </p:spPr>
      </p:pic>
      <p:sp>
        <p:nvSpPr>
          <p:cNvPr id="4" name="Rectangle 3">
            <a:extLst>
              <a:ext uri="{FF2B5EF4-FFF2-40B4-BE49-F238E27FC236}">
                <a16:creationId xmlns="" xmlns:a16="http://schemas.microsoft.com/office/drawing/2014/main" id="{6D78E7E8-7061-4E60-9478-679ECFBFFA05}"/>
              </a:ext>
            </a:extLst>
          </p:cNvPr>
          <p:cNvSpPr/>
          <p:nvPr/>
        </p:nvSpPr>
        <p:spPr>
          <a:xfrm>
            <a:off x="172242" y="4578685"/>
            <a:ext cx="7215187" cy="35240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We all love the cinema, right?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Well, we're delighted to announce that all employees of </a:t>
            </a:r>
            <a:r>
              <a:rPr kumimoji="0" lang="en-GB" sz="1500" b="1" i="0" u="none" strike="noStrike" kern="1200" cap="none" spc="0" normalizeH="0" baseline="0" noProof="0" dirty="0" smtClean="0">
                <a:ln>
                  <a:noFill/>
                </a:ln>
                <a:solidFill>
                  <a:prstClr val="black"/>
                </a:solidFill>
                <a:effectLst/>
                <a:uLnTx/>
                <a:uFillTx/>
                <a:latin typeface="Calibri" panose="020F0502020204030204"/>
                <a:ea typeface="+mn-ea"/>
                <a:cs typeface="+mn-cs"/>
              </a:rPr>
              <a:t>HDFT</a:t>
            </a:r>
            <a:r>
              <a:rPr kumimoji="0" lang="en-GB" sz="1500" b="0" i="0" u="none" strike="noStrike" kern="1200" cap="none" spc="0" normalizeH="0" baseline="0" noProof="0" dirty="0" smtClean="0">
                <a:ln>
                  <a:noFill/>
                </a:ln>
                <a:solidFill>
                  <a:prstClr val="black"/>
                </a:solidFill>
                <a:effectLst/>
                <a:uLnTx/>
                <a:uFillTx/>
                <a:latin typeface="Calibri" panose="020F0502020204030204"/>
                <a:ea typeface="+mn-ea"/>
                <a:cs typeface="+mn-cs"/>
              </a:rPr>
              <a:t> and </a:t>
            </a:r>
            <a:r>
              <a:rPr kumimoji="0" lang="en-GB" sz="1500" b="1" i="0" u="none" strike="noStrike" kern="1200" cap="none" spc="0" normalizeH="0" baseline="0" noProof="0" dirty="0" smtClean="0">
                <a:ln>
                  <a:noFill/>
                </a:ln>
                <a:solidFill>
                  <a:prstClr val="black"/>
                </a:solidFill>
                <a:effectLst/>
                <a:uLnTx/>
                <a:uFillTx/>
                <a:latin typeface="Calibri" panose="020F0502020204030204"/>
                <a:ea typeface="+mn-ea"/>
                <a:cs typeface="+mn-cs"/>
              </a:rPr>
              <a:t>HIF</a:t>
            </a:r>
            <a:r>
              <a:rPr kumimoji="0" lang="en-GB" sz="15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can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now benefit from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up to 40% off</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the price of your cinema tickets.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This exclusive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free benefit</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includes the major chains such as ODEON and Vue, but also lots of other local cinemas. There's no membership fee, no minimum purchase... and no catch! Once you're registered you can buy as many tickets as you like, as often as you like, including for family and friends. It’s that simple</a:t>
            </a:r>
            <a:r>
              <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a:endParaRPr>
          </a:p>
          <a:p>
            <a:pPr>
              <a:spcAft>
                <a:spcPts val="600"/>
              </a:spcAft>
            </a:pPr>
            <a:r>
              <a:rPr lang="en-US" sz="1600" b="1" dirty="0"/>
              <a:t>Fancy registering?</a:t>
            </a:r>
          </a:p>
          <a:p>
            <a:r>
              <a:rPr lang="en-US" sz="1600" b="1" dirty="0"/>
              <a:t>Simply visit </a:t>
            </a:r>
            <a:r>
              <a:rPr lang="en-US" sz="1600" b="1" dirty="0" smtClean="0"/>
              <a:t> </a:t>
            </a:r>
            <a:r>
              <a:rPr lang="en-US" sz="1600" b="1" u="sng" dirty="0" smtClean="0">
                <a:hlinkClick r:id="rId3"/>
              </a:rPr>
              <a:t>www.cinemasocietyclubsignup.co.u</a:t>
            </a:r>
            <a:r>
              <a:rPr lang="en-US" sz="1600" b="1" dirty="0" smtClean="0">
                <a:hlinkClick r:id="rId3"/>
              </a:rPr>
              <a:t>k</a:t>
            </a:r>
            <a:r>
              <a:rPr lang="en-US" sz="1600" b="1" dirty="0" smtClean="0"/>
              <a:t> </a:t>
            </a:r>
            <a:r>
              <a:rPr lang="en-US" sz="1600" b="1" dirty="0"/>
              <a:t> </a:t>
            </a:r>
            <a:r>
              <a:rPr lang="en-US" sz="1600" b="1" dirty="0" smtClean="0"/>
              <a:t>and sign-up with your work email address. Once singed up, you will be able to change your email to a persona email account. </a:t>
            </a:r>
            <a:endParaRPr lang="en-GB"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5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3595</TotalTime>
  <Words>72</Words>
  <Application>Microsoft Office PowerPoint</Application>
  <PresentationFormat>Custom</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Robinson Chris [RCD]</cp:lastModifiedBy>
  <cp:revision>71</cp:revision>
  <dcterms:created xsi:type="dcterms:W3CDTF">2018-03-29T20:50:20Z</dcterms:created>
  <dcterms:modified xsi:type="dcterms:W3CDTF">2019-12-02T10:34:35Z</dcterms:modified>
</cp:coreProperties>
</file>