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94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5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1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3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53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6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4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77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7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4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1AF5A-4157-48E8-BABA-05B4064B187A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F270D-2C1E-486C-BA67-F5D38E9A26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0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7624384" y="135084"/>
            <a:ext cx="1701800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Non-Executive Directors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4384" y="478403"/>
            <a:ext cx="1701800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Council of Governors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59743" y="265877"/>
            <a:ext cx="1397000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Chief Executive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20809" y="270877"/>
            <a:ext cx="1397000" cy="24622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Chairman</a:t>
            </a:r>
          </a:p>
        </p:txBody>
      </p:sp>
      <p:cxnSp>
        <p:nvCxnSpPr>
          <p:cNvPr id="49" name="Straight Connector 48"/>
          <p:cNvCxnSpPr>
            <a:stCxn id="45" idx="3"/>
            <a:endCxn id="47" idx="1"/>
          </p:cNvCxnSpPr>
          <p:nvPr/>
        </p:nvCxnSpPr>
        <p:spPr>
          <a:xfrm>
            <a:off x="5256743" y="388988"/>
            <a:ext cx="364066" cy="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7" idx="3"/>
            <a:endCxn id="43" idx="1"/>
          </p:cNvCxnSpPr>
          <p:nvPr/>
        </p:nvCxnSpPr>
        <p:spPr>
          <a:xfrm flipV="1">
            <a:off x="7017809" y="258195"/>
            <a:ext cx="606575" cy="135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7" idx="3"/>
            <a:endCxn id="44" idx="1"/>
          </p:cNvCxnSpPr>
          <p:nvPr/>
        </p:nvCxnSpPr>
        <p:spPr>
          <a:xfrm>
            <a:off x="7017809" y="393988"/>
            <a:ext cx="606575" cy="207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83849" y="982234"/>
            <a:ext cx="1764936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 of Nursing, Midwifery &amp; AHPs / Deputy Chief Executive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117286" y="973168"/>
            <a:ext cx="1438916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 of People and Culture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47097" y="962226"/>
            <a:ext cx="1444136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 of Finance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514696" y="962226"/>
            <a:ext cx="156875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Medical Director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417269" y="981567"/>
            <a:ext cx="1537930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Chief Operating Officer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466095" y="962226"/>
            <a:ext cx="1407856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Executive Director of Strategy</a:t>
            </a:r>
          </a:p>
        </p:txBody>
      </p:sp>
      <p:cxnSp>
        <p:nvCxnSpPr>
          <p:cNvPr id="62" name="Elbow Connector 61"/>
          <p:cNvCxnSpPr>
            <a:stCxn id="45" idx="2"/>
            <a:endCxn id="56" idx="0"/>
          </p:cNvCxnSpPr>
          <p:nvPr/>
        </p:nvCxnSpPr>
        <p:spPr>
          <a:xfrm rot="16200000" flipH="1">
            <a:off x="4838640" y="231701"/>
            <a:ext cx="450128" cy="101092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47" idx="2"/>
            <a:endCxn id="56" idx="0"/>
          </p:cNvCxnSpPr>
          <p:nvPr/>
        </p:nvCxnSpPr>
        <p:spPr>
          <a:xfrm rot="5400000">
            <a:off x="5721673" y="364590"/>
            <a:ext cx="445128" cy="7501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45" idx="2"/>
            <a:endCxn id="55" idx="0"/>
          </p:cNvCxnSpPr>
          <p:nvPr/>
        </p:nvCxnSpPr>
        <p:spPr>
          <a:xfrm rot="5400000">
            <a:off x="3966959" y="381884"/>
            <a:ext cx="461070" cy="7214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45" idx="2"/>
            <a:endCxn id="54" idx="0"/>
          </p:cNvCxnSpPr>
          <p:nvPr/>
        </p:nvCxnSpPr>
        <p:spPr>
          <a:xfrm rot="5400000">
            <a:off x="2877212" y="-698797"/>
            <a:ext cx="470136" cy="289192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45" idx="2"/>
            <a:endCxn id="57" idx="0"/>
          </p:cNvCxnSpPr>
          <p:nvPr/>
        </p:nvCxnSpPr>
        <p:spPr>
          <a:xfrm rot="16200000" flipH="1">
            <a:off x="5703595" y="-633254"/>
            <a:ext cx="450128" cy="274083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47" idx="2"/>
            <a:endCxn id="59" idx="0"/>
          </p:cNvCxnSpPr>
          <p:nvPr/>
        </p:nvCxnSpPr>
        <p:spPr>
          <a:xfrm rot="16200000" flipH="1">
            <a:off x="7522102" y="-685695"/>
            <a:ext cx="445128" cy="28507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47" idx="2"/>
            <a:endCxn id="58" idx="0"/>
          </p:cNvCxnSpPr>
          <p:nvPr/>
        </p:nvCxnSpPr>
        <p:spPr>
          <a:xfrm rot="16200000" flipH="1">
            <a:off x="8520537" y="-1684131"/>
            <a:ext cx="464469" cy="48669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179522" y="1823405"/>
            <a:ext cx="83147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Director of People and Culture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4094287" y="1823405"/>
            <a:ext cx="824428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Director of People and Culture</a:t>
            </a:r>
          </a:p>
        </p:txBody>
      </p:sp>
      <p:cxnSp>
        <p:nvCxnSpPr>
          <p:cNvPr id="78" name="Elbow Connector 77"/>
          <p:cNvCxnSpPr>
            <a:stCxn id="55" idx="2"/>
            <a:endCxn id="75" idx="0"/>
          </p:cNvCxnSpPr>
          <p:nvPr/>
        </p:nvCxnSpPr>
        <p:spPr>
          <a:xfrm rot="5400000">
            <a:off x="3490940" y="1477600"/>
            <a:ext cx="450127" cy="24148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55" idx="2"/>
            <a:endCxn id="76" idx="0"/>
          </p:cNvCxnSpPr>
          <p:nvPr/>
        </p:nvCxnSpPr>
        <p:spPr>
          <a:xfrm rot="16200000" flipH="1">
            <a:off x="3946559" y="1263462"/>
            <a:ext cx="450127" cy="66975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239256" y="3123968"/>
            <a:ext cx="1515677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Centre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Workforce Development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HR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Occupational Health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</a:p>
        </p:txBody>
      </p:sp>
      <p:cxnSp>
        <p:nvCxnSpPr>
          <p:cNvPr id="83" name="Elbow Connector 82"/>
          <p:cNvCxnSpPr>
            <a:stCxn id="75" idx="2"/>
            <a:endCxn id="81" idx="0"/>
          </p:cNvCxnSpPr>
          <p:nvPr/>
        </p:nvCxnSpPr>
        <p:spPr>
          <a:xfrm rot="16200000" flipH="1">
            <a:off x="3438284" y="2565157"/>
            <a:ext cx="715788" cy="4018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12941" y="1826600"/>
            <a:ext cx="1156841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Director of Quality and Corporate Affairs / Company Secretary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265870" y="1823543"/>
            <a:ext cx="8314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Director of Nursing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365596" y="1833146"/>
            <a:ext cx="8314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Director of Nursing</a:t>
            </a:r>
          </a:p>
        </p:txBody>
      </p:sp>
      <p:cxnSp>
        <p:nvCxnSpPr>
          <p:cNvPr id="102" name="Elbow Connector 101"/>
          <p:cNvCxnSpPr>
            <a:stCxn id="54" idx="2"/>
            <a:endCxn id="97" idx="0"/>
          </p:cNvCxnSpPr>
          <p:nvPr/>
        </p:nvCxnSpPr>
        <p:spPr>
          <a:xfrm rot="5400000">
            <a:off x="1033656" y="1193939"/>
            <a:ext cx="290368" cy="97495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54" idx="2"/>
            <a:endCxn id="54" idx="2"/>
          </p:cNvCxnSpPr>
          <p:nvPr/>
        </p:nvCxnSpPr>
        <p:spPr>
          <a:xfrm>
            <a:off x="1666317" y="153623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54" idx="2"/>
            <a:endCxn id="99" idx="0"/>
          </p:cNvCxnSpPr>
          <p:nvPr/>
        </p:nvCxnSpPr>
        <p:spPr>
          <a:xfrm rot="16200000" flipH="1">
            <a:off x="1575369" y="1627180"/>
            <a:ext cx="296914" cy="11501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54" idx="2"/>
            <a:endCxn id="98" idx="0"/>
          </p:cNvCxnSpPr>
          <p:nvPr/>
        </p:nvCxnSpPr>
        <p:spPr>
          <a:xfrm rot="16200000" flipH="1">
            <a:off x="2030308" y="1172241"/>
            <a:ext cx="287311" cy="101529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0615" y="2941485"/>
            <a:ext cx="77607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Affairs Team Leader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915789" y="2946823"/>
            <a:ext cx="70592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Head of Quality and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47789" y="4683351"/>
            <a:ext cx="886748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Corporate governance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Corporate support</a:t>
            </a:r>
          </a:p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</a:p>
        </p:txBody>
      </p:sp>
      <p:cxnSp>
        <p:nvCxnSpPr>
          <p:cNvPr id="129" name="Elbow Connector 128"/>
          <p:cNvCxnSpPr>
            <a:stCxn id="97" idx="2"/>
            <a:endCxn id="118" idx="0"/>
          </p:cNvCxnSpPr>
          <p:nvPr/>
        </p:nvCxnSpPr>
        <p:spPr>
          <a:xfrm rot="5400000">
            <a:off x="304953" y="2555076"/>
            <a:ext cx="530110" cy="24270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97" idx="2"/>
            <a:endCxn id="119" idx="0"/>
          </p:cNvCxnSpPr>
          <p:nvPr/>
        </p:nvCxnSpPr>
        <p:spPr>
          <a:xfrm rot="16200000" flipH="1">
            <a:off x="712333" y="2390404"/>
            <a:ext cx="535448" cy="57739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lbow Connector 132"/>
          <p:cNvCxnSpPr>
            <a:stCxn id="118" idx="2"/>
            <a:endCxn id="127" idx="0"/>
          </p:cNvCxnSpPr>
          <p:nvPr/>
        </p:nvCxnSpPr>
        <p:spPr>
          <a:xfrm rot="16200000" flipH="1">
            <a:off x="-120192" y="3971995"/>
            <a:ext cx="1280201" cy="14250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1790288" y="2946823"/>
            <a:ext cx="104280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Head of Safeguarding</a:t>
            </a:r>
          </a:p>
          <a:p>
            <a:pPr algn="ctr"/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693901" y="3758906"/>
            <a:ext cx="122991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Named Nurse Learning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3" name="Elbow Connector 142"/>
          <p:cNvCxnSpPr>
            <a:stCxn id="99" idx="2"/>
            <a:endCxn id="135" idx="0"/>
          </p:cNvCxnSpPr>
          <p:nvPr/>
        </p:nvCxnSpPr>
        <p:spPr>
          <a:xfrm rot="16200000" flipH="1">
            <a:off x="1720507" y="2355638"/>
            <a:ext cx="652012" cy="53035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>
            <a:stCxn id="98" idx="2"/>
            <a:endCxn id="135" idx="0"/>
          </p:cNvCxnSpPr>
          <p:nvPr/>
        </p:nvCxnSpPr>
        <p:spPr>
          <a:xfrm rot="5400000">
            <a:off x="2165844" y="2431057"/>
            <a:ext cx="661615" cy="36991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stCxn id="135" idx="2"/>
            <a:endCxn id="136" idx="0"/>
          </p:cNvCxnSpPr>
          <p:nvPr/>
        </p:nvCxnSpPr>
        <p:spPr>
          <a:xfrm rot="5400000">
            <a:off x="2135066" y="3582280"/>
            <a:ext cx="350418" cy="28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1697042" y="4678711"/>
            <a:ext cx="1463690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Nursing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 Governance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Adult Safeguarding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Disabilities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Chaplaincy</a:t>
            </a:r>
          </a:p>
        </p:txBody>
      </p:sp>
      <p:cxnSp>
        <p:nvCxnSpPr>
          <p:cNvPr id="157" name="Elbow Connector 156"/>
          <p:cNvCxnSpPr>
            <a:stCxn id="136" idx="2"/>
            <a:endCxn id="155" idx="0"/>
          </p:cNvCxnSpPr>
          <p:nvPr/>
        </p:nvCxnSpPr>
        <p:spPr>
          <a:xfrm rot="16200000" flipH="1">
            <a:off x="2078247" y="4328070"/>
            <a:ext cx="581251" cy="1200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lbow Connector 164"/>
          <p:cNvCxnSpPr>
            <a:stCxn id="47" idx="2"/>
            <a:endCxn id="54" idx="0"/>
          </p:cNvCxnSpPr>
          <p:nvPr/>
        </p:nvCxnSpPr>
        <p:spPr>
          <a:xfrm rot="5400000">
            <a:off x="3760245" y="-1576830"/>
            <a:ext cx="465136" cy="465299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014998" y="1823404"/>
            <a:ext cx="111632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Deputy Director of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0" name="Elbow Connector 169"/>
          <p:cNvCxnSpPr>
            <a:stCxn id="56" idx="2"/>
            <a:endCxn id="168" idx="0"/>
          </p:cNvCxnSpPr>
          <p:nvPr/>
        </p:nvCxnSpPr>
        <p:spPr>
          <a:xfrm rot="16200000" flipH="1">
            <a:off x="5340630" y="1590871"/>
            <a:ext cx="461068" cy="399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4802758" y="3123968"/>
            <a:ext cx="1678060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planning 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performance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Internal Audit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Accounts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Supplies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Payroll</a:t>
            </a:r>
            <a:endParaRPr lang="en-GB" sz="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 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Development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and Analysis</a:t>
            </a:r>
          </a:p>
        </p:txBody>
      </p:sp>
      <p:cxnSp>
        <p:nvCxnSpPr>
          <p:cNvPr id="177" name="Elbow Connector 176"/>
          <p:cNvCxnSpPr>
            <a:stCxn id="168" idx="2"/>
            <a:endCxn id="175" idx="0"/>
          </p:cNvCxnSpPr>
          <p:nvPr/>
        </p:nvCxnSpPr>
        <p:spPr>
          <a:xfrm rot="16200000" flipH="1">
            <a:off x="5126470" y="2608650"/>
            <a:ext cx="962010" cy="686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288478" y="1804590"/>
            <a:ext cx="1345412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Deputy Medical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Directors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Elbow Connector 180"/>
          <p:cNvCxnSpPr>
            <a:stCxn id="57" idx="2"/>
            <a:endCxn id="179" idx="0"/>
          </p:cNvCxnSpPr>
          <p:nvPr/>
        </p:nvCxnSpPr>
        <p:spPr>
          <a:xfrm rot="5400000">
            <a:off x="6909003" y="1414518"/>
            <a:ext cx="442254" cy="33789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6554819" y="3120885"/>
            <a:ext cx="1381220" cy="181588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Risk and Patient Experience including Claims 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Clinical Effectiveness &amp; Audit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and Development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Improvement and Innovation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Systems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Services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Programme Management Office (PMO) and Digital Projects</a:t>
            </a:r>
            <a:endParaRPr lang="en-GB" sz="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94" name="Elbow Connector 193"/>
          <p:cNvCxnSpPr>
            <a:stCxn id="179" idx="2"/>
            <a:endCxn id="189" idx="0"/>
          </p:cNvCxnSpPr>
          <p:nvPr/>
        </p:nvCxnSpPr>
        <p:spPr>
          <a:xfrm rot="16200000" flipH="1">
            <a:off x="6552881" y="2428336"/>
            <a:ext cx="1100851" cy="28424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10781690" y="1535565"/>
            <a:ext cx="126038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Deputy Chief Operating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Officer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5" name="Elbow Connector 204"/>
          <p:cNvCxnSpPr>
            <a:stCxn id="58" idx="2"/>
            <a:endCxn id="203" idx="0"/>
          </p:cNvCxnSpPr>
          <p:nvPr/>
        </p:nvCxnSpPr>
        <p:spPr>
          <a:xfrm rot="16200000" flipH="1">
            <a:off x="11145169" y="1268852"/>
            <a:ext cx="307777" cy="22564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0727714" y="2158533"/>
            <a:ext cx="1368331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Director of Performance and Planning / Data Protection Officer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10713602" y="3191808"/>
            <a:ext cx="139655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Elective and Private Patient Development Manager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10723566" y="4070565"/>
            <a:ext cx="137662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Operations Manager</a:t>
            </a:r>
          </a:p>
        </p:txBody>
      </p:sp>
      <p:cxnSp>
        <p:nvCxnSpPr>
          <p:cNvPr id="211" name="Elbow Connector 210"/>
          <p:cNvCxnSpPr>
            <a:stCxn id="203" idx="2"/>
            <a:endCxn id="207" idx="0"/>
          </p:cNvCxnSpPr>
          <p:nvPr/>
        </p:nvCxnSpPr>
        <p:spPr>
          <a:xfrm rot="5400000">
            <a:off x="11269674" y="2016326"/>
            <a:ext cx="284414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Elbow Connector 213"/>
          <p:cNvCxnSpPr>
            <a:stCxn id="207" idx="2"/>
            <a:endCxn id="208" idx="0"/>
          </p:cNvCxnSpPr>
          <p:nvPr/>
        </p:nvCxnSpPr>
        <p:spPr>
          <a:xfrm rot="5400000">
            <a:off x="11187630" y="2967558"/>
            <a:ext cx="448500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Elbow Connector 218"/>
          <p:cNvCxnSpPr>
            <a:stCxn id="208" idx="2"/>
            <a:endCxn id="209" idx="0"/>
          </p:cNvCxnSpPr>
          <p:nvPr/>
        </p:nvCxnSpPr>
        <p:spPr>
          <a:xfrm rot="5400000">
            <a:off x="11203333" y="3862019"/>
            <a:ext cx="417092" cy="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10419740" y="4823540"/>
            <a:ext cx="1718025" cy="169277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Outpatient Access and Health Records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Switchboard</a:t>
            </a:r>
            <a:endParaRPr lang="en-GB" sz="8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Information Governance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Private and overseas patients strategy and delivery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Elective Care business development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 day standards oversight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Bed and site management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Access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Emergency Planning</a:t>
            </a:r>
          </a:p>
          <a:p>
            <a:pPr algn="ctr">
              <a:spcAft>
                <a:spcPts val="0"/>
              </a:spcAft>
            </a:pPr>
            <a:r>
              <a:rPr lang="en-GB" sz="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Transport Services</a:t>
            </a:r>
          </a:p>
        </p:txBody>
      </p:sp>
      <p:cxnSp>
        <p:nvCxnSpPr>
          <p:cNvPr id="271" name="Elbow Connector 270"/>
          <p:cNvCxnSpPr>
            <a:stCxn id="209" idx="2"/>
            <a:endCxn id="226" idx="0"/>
          </p:cNvCxnSpPr>
          <p:nvPr/>
        </p:nvCxnSpPr>
        <p:spPr>
          <a:xfrm rot="5400000">
            <a:off x="11138106" y="4549767"/>
            <a:ext cx="414421" cy="13312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Elbow Connector 325"/>
          <p:cNvCxnSpPr>
            <a:stCxn id="76" idx="2"/>
            <a:endCxn id="81" idx="0"/>
          </p:cNvCxnSpPr>
          <p:nvPr/>
        </p:nvCxnSpPr>
        <p:spPr>
          <a:xfrm rot="5400000">
            <a:off x="3893904" y="2511371"/>
            <a:ext cx="715788" cy="50940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8" name="TextBox 387"/>
          <p:cNvSpPr txBox="1"/>
          <p:nvPr/>
        </p:nvSpPr>
        <p:spPr>
          <a:xfrm>
            <a:off x="9778495" y="1800461"/>
            <a:ext cx="86745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Director Capital Planning</a:t>
            </a:r>
          </a:p>
        </p:txBody>
      </p:sp>
      <p:sp>
        <p:nvSpPr>
          <p:cNvPr id="399" name="TextBox 398"/>
          <p:cNvSpPr txBox="1"/>
          <p:nvPr/>
        </p:nvSpPr>
        <p:spPr>
          <a:xfrm>
            <a:off x="8737145" y="1804590"/>
            <a:ext cx="86745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Deputy Director of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and Improvement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7791040" y="1813574"/>
            <a:ext cx="86792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Director Business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Development.Charity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Volunteers,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Comms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419" name="Elbow Connector 418"/>
          <p:cNvCxnSpPr>
            <a:stCxn id="59" idx="2"/>
            <a:endCxn id="400" idx="0"/>
          </p:cNvCxnSpPr>
          <p:nvPr/>
        </p:nvCxnSpPr>
        <p:spPr>
          <a:xfrm rot="5400000">
            <a:off x="8471893" y="1115444"/>
            <a:ext cx="451238" cy="94502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Elbow Connector 420"/>
          <p:cNvCxnSpPr>
            <a:stCxn id="59" idx="2"/>
            <a:endCxn id="399" idx="0"/>
          </p:cNvCxnSpPr>
          <p:nvPr/>
        </p:nvCxnSpPr>
        <p:spPr>
          <a:xfrm rot="16200000" flipH="1">
            <a:off x="8949320" y="1583038"/>
            <a:ext cx="442254" cy="84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Elbow Connector 422"/>
          <p:cNvCxnSpPr>
            <a:stCxn id="59" idx="2"/>
            <a:endCxn id="388" idx="0"/>
          </p:cNvCxnSpPr>
          <p:nvPr/>
        </p:nvCxnSpPr>
        <p:spPr>
          <a:xfrm rot="16200000" flipH="1">
            <a:off x="9472060" y="1060298"/>
            <a:ext cx="438125" cy="10421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TextBox 423"/>
          <p:cNvSpPr txBox="1"/>
          <p:nvPr/>
        </p:nvSpPr>
        <p:spPr>
          <a:xfrm>
            <a:off x="8303418" y="3497705"/>
            <a:ext cx="86745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Deployment &amp; Program Delivery Programme Manager</a:t>
            </a:r>
          </a:p>
        </p:txBody>
      </p:sp>
      <p:sp>
        <p:nvSpPr>
          <p:cNvPr id="425" name="TextBox 424"/>
          <p:cNvSpPr txBox="1"/>
          <p:nvPr/>
        </p:nvSpPr>
        <p:spPr>
          <a:xfrm>
            <a:off x="9335308" y="3500470"/>
            <a:ext cx="93052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Head of Improvement &amp; Transformation</a:t>
            </a:r>
          </a:p>
        </p:txBody>
      </p:sp>
      <p:cxnSp>
        <p:nvCxnSpPr>
          <p:cNvPr id="427" name="Elbow Connector 426"/>
          <p:cNvCxnSpPr>
            <a:stCxn id="399" idx="2"/>
            <a:endCxn id="424" idx="0"/>
          </p:cNvCxnSpPr>
          <p:nvPr/>
        </p:nvCxnSpPr>
        <p:spPr>
          <a:xfrm rot="5400000">
            <a:off x="8399839" y="2726672"/>
            <a:ext cx="1108340" cy="43372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Elbow Connector 428"/>
          <p:cNvCxnSpPr>
            <a:stCxn id="399" idx="2"/>
            <a:endCxn id="425" idx="0"/>
          </p:cNvCxnSpPr>
          <p:nvPr/>
        </p:nvCxnSpPr>
        <p:spPr>
          <a:xfrm rot="16200000" flipH="1">
            <a:off x="8930169" y="2630067"/>
            <a:ext cx="1111105" cy="6296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303418" y="4823540"/>
            <a:ext cx="1678060" cy="107721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Capital Design Team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Capital Planning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Planning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Development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Communications and Marketing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Harrogate Hospital and Community Charity</a:t>
            </a:r>
          </a:p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Volunteer Team</a:t>
            </a:r>
          </a:p>
        </p:txBody>
      </p:sp>
      <p:cxnSp>
        <p:nvCxnSpPr>
          <p:cNvPr id="3" name="Elbow Connector 2"/>
          <p:cNvCxnSpPr>
            <a:stCxn id="424" idx="2"/>
            <a:endCxn id="79" idx="0"/>
          </p:cNvCxnSpPr>
          <p:nvPr/>
        </p:nvCxnSpPr>
        <p:spPr>
          <a:xfrm rot="16200000" flipH="1">
            <a:off x="8692377" y="4373469"/>
            <a:ext cx="494838" cy="40530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stCxn id="425" idx="2"/>
            <a:endCxn id="79" idx="0"/>
          </p:cNvCxnSpPr>
          <p:nvPr/>
        </p:nvCxnSpPr>
        <p:spPr>
          <a:xfrm rot="5400000">
            <a:off x="9040808" y="4063776"/>
            <a:ext cx="861405" cy="65812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399" idx="3"/>
            <a:endCxn id="388" idx="1"/>
          </p:cNvCxnSpPr>
          <p:nvPr/>
        </p:nvCxnSpPr>
        <p:spPr>
          <a:xfrm flipV="1">
            <a:off x="9604598" y="2092849"/>
            <a:ext cx="173897" cy="41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399" idx="1"/>
            <a:endCxn id="400" idx="3"/>
          </p:cNvCxnSpPr>
          <p:nvPr/>
        </p:nvCxnSpPr>
        <p:spPr>
          <a:xfrm rot="10800000" flipV="1">
            <a:off x="8658961" y="2096978"/>
            <a:ext cx="78185" cy="19365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918763" y="3790799"/>
            <a:ext cx="70592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Deputy Head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of Quality and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Elbow Connector 6"/>
          <p:cNvCxnSpPr>
            <a:stCxn id="119" idx="2"/>
            <a:endCxn id="84" idx="0"/>
          </p:cNvCxnSpPr>
          <p:nvPr/>
        </p:nvCxnSpPr>
        <p:spPr>
          <a:xfrm rot="16200000" flipH="1">
            <a:off x="1079084" y="3598156"/>
            <a:ext cx="382311" cy="29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274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Harrogate and District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Semprini Edward (RCD)</dc:creator>
  <cp:lastModifiedBy>Rachel Hewson</cp:lastModifiedBy>
  <cp:revision>19</cp:revision>
  <dcterms:created xsi:type="dcterms:W3CDTF">2024-10-01T08:31:17Z</dcterms:created>
  <dcterms:modified xsi:type="dcterms:W3CDTF">2024-12-12T12:58:39Z</dcterms:modified>
</cp:coreProperties>
</file>