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5" r:id="rId2"/>
    <p:sldMasterId id="2147483677" r:id="rId3"/>
  </p:sldMasterIdLst>
  <p:notesMasterIdLst>
    <p:notesMasterId r:id="rId7"/>
  </p:notesMasterIdLst>
  <p:handoutMasterIdLst>
    <p:handoutMasterId r:id="rId8"/>
  </p:handoutMasterIdLst>
  <p:sldIdLst>
    <p:sldId id="277" r:id="rId4"/>
    <p:sldId id="278" r:id="rId5"/>
    <p:sldId id="279" r:id="rId6"/>
  </p:sldIdLst>
  <p:sldSz cx="12192000" cy="6858000"/>
  <p:notesSz cx="6858000"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E9406B3-92B1-0F77-60F5-1A3298098158}" name="MLYNARCZYK, Klaudia (HARROGATE AND DISTRICT NHS FOUNDATION TRUST)" initials="KM" userId="S::klaudia.mlynarczyk@nhs.net::7d7be9a1-a3e7-4943-88b8-49af30e377a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9" autoAdjust="0"/>
    <p:restoredTop sz="94660"/>
  </p:normalViewPr>
  <p:slideViewPr>
    <p:cSldViewPr snapToGrid="0">
      <p:cViewPr>
        <p:scale>
          <a:sx n="100" d="100"/>
          <a:sy n="100" d="100"/>
        </p:scale>
        <p:origin x="48" y="-960"/>
      </p:cViewPr>
      <p:guideLst/>
    </p:cSldViewPr>
  </p:slideViewPr>
  <p:notesTextViewPr>
    <p:cViewPr>
      <p:scale>
        <a:sx n="1" d="1"/>
        <a:sy n="1" d="1"/>
      </p:scale>
      <p:origin x="0" y="0"/>
    </p:cViewPr>
  </p:notesTextViewPr>
  <p:notesViewPr>
    <p:cSldViewPr snapToGrid="0">
      <p:cViewPr varScale="1">
        <p:scale>
          <a:sx n="42" d="100"/>
          <a:sy n="42" d="100"/>
        </p:scale>
        <p:origin x="2532"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8/10/relationships/authors" Target="authors.xml"/><Relationship Id="rId3" Type="http://schemas.openxmlformats.org/officeDocument/2006/relationships/slideMaster" Target="slideMasters/slideMaster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95348"/>
          </a:xfrm>
          <a:prstGeom prst="rect">
            <a:avLst/>
          </a:prstGeom>
        </p:spPr>
        <p:txBody>
          <a:bodyPr vert="horz" lIns="91440" tIns="45720" rIns="91440" bIns="45720" rtlCol="0"/>
          <a:lstStyle>
            <a:lvl1pPr algn="r">
              <a:defRPr sz="1200"/>
            </a:lvl1pPr>
          </a:lstStyle>
          <a:p>
            <a:fld id="{51F0665D-8E70-4FDC-A9B0-C60D5001B383}" type="datetimeFigureOut">
              <a:rPr lang="en-GB" smtClean="0"/>
              <a:t>16/06/2026</a:t>
            </a:fld>
            <a:endParaRPr lang="en-GB"/>
          </a:p>
        </p:txBody>
      </p:sp>
      <p:sp>
        <p:nvSpPr>
          <p:cNvPr id="4" name="Footer Placeholder 3"/>
          <p:cNvSpPr>
            <a:spLocks noGrp="1"/>
          </p:cNvSpPr>
          <p:nvPr>
            <p:ph type="ftr" sz="quarter" idx="2"/>
          </p:nvPr>
        </p:nvSpPr>
        <p:spPr>
          <a:xfrm>
            <a:off x="0" y="9377317"/>
            <a:ext cx="2971800" cy="49534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377317"/>
            <a:ext cx="2971800" cy="495347"/>
          </a:xfrm>
          <a:prstGeom prst="rect">
            <a:avLst/>
          </a:prstGeom>
        </p:spPr>
        <p:txBody>
          <a:bodyPr vert="horz" lIns="91440" tIns="45720" rIns="91440" bIns="45720" rtlCol="0" anchor="b"/>
          <a:lstStyle>
            <a:lvl1pPr algn="r">
              <a:defRPr sz="1200"/>
            </a:lvl1pPr>
          </a:lstStyle>
          <a:p>
            <a:fld id="{7F6FEA8C-68C0-409E-9DD4-0DBFC0CEB6FE}" type="slidenum">
              <a:rPr lang="en-GB" smtClean="0"/>
              <a:t>‹#›</a:t>
            </a:fld>
            <a:endParaRPr lang="en-GB"/>
          </a:p>
        </p:txBody>
      </p:sp>
    </p:spTree>
    <p:extLst>
      <p:ext uri="{BB962C8B-B14F-4D97-AF65-F5344CB8AC3E}">
        <p14:creationId xmlns:p14="http://schemas.microsoft.com/office/powerpoint/2010/main" val="31758492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53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5300"/>
          </a:xfrm>
          <a:prstGeom prst="rect">
            <a:avLst/>
          </a:prstGeom>
        </p:spPr>
        <p:txBody>
          <a:bodyPr vert="horz" lIns="91440" tIns="45720" rIns="91440" bIns="45720" rtlCol="0"/>
          <a:lstStyle>
            <a:lvl1pPr algn="r">
              <a:defRPr sz="1200"/>
            </a:lvl1pPr>
          </a:lstStyle>
          <a:p>
            <a:fld id="{5F5A3A1B-7E18-41BD-846F-9EF588152C2B}" type="datetimeFigureOut">
              <a:rPr lang="en-GB" smtClean="0"/>
              <a:t>15/06/2026</a:t>
            </a:fld>
            <a:endParaRPr lang="en-GB"/>
          </a:p>
        </p:txBody>
      </p:sp>
      <p:sp>
        <p:nvSpPr>
          <p:cNvPr id="4" name="Slide Image Placeholder 3"/>
          <p:cNvSpPr>
            <a:spLocks noGrp="1" noRot="1" noChangeAspect="1"/>
          </p:cNvSpPr>
          <p:nvPr>
            <p:ph type="sldImg" idx="2"/>
          </p:nvPr>
        </p:nvSpPr>
        <p:spPr>
          <a:xfrm>
            <a:off x="468313" y="1233488"/>
            <a:ext cx="5921375"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51388"/>
            <a:ext cx="5486400" cy="388778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63"/>
            <a:ext cx="2971800" cy="4953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377363"/>
            <a:ext cx="2971800" cy="495300"/>
          </a:xfrm>
          <a:prstGeom prst="rect">
            <a:avLst/>
          </a:prstGeom>
        </p:spPr>
        <p:txBody>
          <a:bodyPr vert="horz" lIns="91440" tIns="45720" rIns="91440" bIns="45720" rtlCol="0" anchor="b"/>
          <a:lstStyle>
            <a:lvl1pPr algn="r">
              <a:defRPr sz="1200"/>
            </a:lvl1pPr>
          </a:lstStyle>
          <a:p>
            <a:fld id="{FB6C9095-E965-4439-9871-468F8FBB556D}" type="slidenum">
              <a:rPr lang="en-GB" smtClean="0"/>
              <a:t>‹#›</a:t>
            </a:fld>
            <a:endParaRPr lang="en-GB"/>
          </a:p>
        </p:txBody>
      </p:sp>
    </p:spTree>
    <p:extLst>
      <p:ext uri="{BB962C8B-B14F-4D97-AF65-F5344CB8AC3E}">
        <p14:creationId xmlns:p14="http://schemas.microsoft.com/office/powerpoint/2010/main" val="2802200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45653-teamHDFT PP 16_9 ratio Blank-1.jpg"/>
          <p:cNvPicPr>
            <a:picLocks noChangeAspect="1"/>
          </p:cNvPicPr>
          <p:nvPr userDrawn="1"/>
        </p:nvPicPr>
        <p:blipFill rotWithShape="1">
          <a:blip r:embed="rId2">
            <a:extLst>
              <a:ext uri="{28A0092B-C50C-407E-A947-70E740481C1C}">
                <a14:useLocalDpi xmlns:a14="http://schemas.microsoft.com/office/drawing/2010/main"/>
              </a:ext>
            </a:extLst>
          </a:blip>
          <a:srcRect l="10572" t="11668" r="4213"/>
          <a:stretch/>
        </p:blipFill>
        <p:spPr>
          <a:xfrm>
            <a:off x="0" y="0"/>
            <a:ext cx="12264390" cy="7009039"/>
          </a:xfrm>
          <a:prstGeom prst="rect">
            <a:avLst/>
          </a:prstGeom>
        </p:spPr>
      </p:pic>
      <p:sp>
        <p:nvSpPr>
          <p:cNvPr id="2" name="Title 1"/>
          <p:cNvSpPr>
            <a:spLocks noGrp="1"/>
          </p:cNvSpPr>
          <p:nvPr>
            <p:ph type="ctrTitle"/>
          </p:nvPr>
        </p:nvSpPr>
        <p:spPr>
          <a:xfrm>
            <a:off x="2497014" y="2849252"/>
            <a:ext cx="8170985" cy="660181"/>
          </a:xfrm>
          <a:noFill/>
        </p:spPr>
        <p:txBody>
          <a:bodyPr wrap="square" rtlCol="0">
            <a:spAutoFit/>
          </a:bodyPr>
          <a:lstStyle>
            <a:lvl1pPr>
              <a:defRPr lang="en-GB" sz="41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2497014" y="3602568"/>
            <a:ext cx="8170986"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10" name="Picture 9" descr="teamHDFT PP logos.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29212" y="307402"/>
            <a:ext cx="5423639" cy="740566"/>
          </a:xfrm>
          <a:prstGeom prst="rect">
            <a:avLst/>
          </a:prstGeom>
        </p:spPr>
      </p:pic>
    </p:spTree>
    <p:extLst>
      <p:ext uri="{BB962C8B-B14F-4D97-AF65-F5344CB8AC3E}">
        <p14:creationId xmlns:p14="http://schemas.microsoft.com/office/powerpoint/2010/main" val="561863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6185"/>
            <a:ext cx="10515600" cy="1325033"/>
          </a:xfrm>
        </p:spPr>
        <p:txBody>
          <a:bodyPr/>
          <a:lstStyle/>
          <a:p>
            <a:r>
              <a:rPr lang="en-US"/>
              <a:t>Click to edit Master title style</a:t>
            </a:r>
            <a:endParaRPr lang="en-GB"/>
          </a:p>
        </p:txBody>
      </p:sp>
      <p:sp>
        <p:nvSpPr>
          <p:cNvPr id="3" name="Text Placeholder 2"/>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4" name="Content Placeholder 3"/>
          <p:cNvSpPr>
            <a:spLocks noGrp="1"/>
          </p:cNvSpPr>
          <p:nvPr>
            <p:ph sz="half" idx="2"/>
          </p:nvPr>
        </p:nvSpPr>
        <p:spPr>
          <a:xfrm>
            <a:off x="840318" y="2506133"/>
            <a:ext cx="5158316" cy="3683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6" name="Content Placeholder 5"/>
          <p:cNvSpPr>
            <a:spLocks noGrp="1"/>
          </p:cNvSpPr>
          <p:nvPr>
            <p:ph sz="quarter" idx="4"/>
          </p:nvPr>
        </p:nvSpPr>
        <p:spPr>
          <a:xfrm>
            <a:off x="6172200" y="2506133"/>
            <a:ext cx="5183717" cy="3683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34075DF-EBAA-4E03-BA6F-573483F2F719}" type="datetimeFigureOut">
              <a:rPr lang="en-GB" smtClean="0"/>
              <a:t>15/06/2026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652400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51543" y="182597"/>
            <a:ext cx="6888000" cy="980654"/>
          </a:xfrm>
        </p:spPr>
        <p:txBody>
          <a:bodyPr/>
          <a:lstStyle>
            <a:lvl1pPr>
              <a:defRPr sz="3200" b="0">
                <a:latin typeface="+mj-lt"/>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C34075DF-EBAA-4E03-BA6F-573483F2F719}" type="datetimeFigureOut">
              <a:rPr lang="en-GB" smtClean="0"/>
              <a:t>15/06/2026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0EE2BF7-33AC-49C2-8DDA-5F69E50A998D}" type="slidenum">
              <a:rPr lang="en-GB" smtClean="0"/>
              <a:t>‹#›</a:t>
            </a:fld>
            <a:endParaRPr lang="en-GB"/>
          </a:p>
        </p:txBody>
      </p:sp>
      <p:sp>
        <p:nvSpPr>
          <p:cNvPr id="6" name="Rectangle 5"/>
          <p:cNvSpPr/>
          <p:nvPr userDrawn="1"/>
        </p:nvSpPr>
        <p:spPr>
          <a:xfrm flipV="1">
            <a:off x="551543" y="1117532"/>
            <a:ext cx="11142226" cy="45719"/>
          </a:xfrm>
          <a:prstGeom prst="rect">
            <a:avLst/>
          </a:prstGeom>
          <a:solidFill>
            <a:srgbClr val="003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2510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
        <p:nvSpPr>
          <p:cNvPr id="7" name="Rectangle 6"/>
          <p:cNvSpPr/>
          <p:nvPr userDrawn="1"/>
        </p:nvSpPr>
        <p:spPr>
          <a:xfrm>
            <a:off x="-158262" y="-123092"/>
            <a:ext cx="12573000" cy="71393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Date Placeholder 2"/>
          <p:cNvSpPr>
            <a:spLocks noGrp="1"/>
          </p:cNvSpPr>
          <p:nvPr>
            <p:ph type="dt" sz="half" idx="10"/>
          </p:nvPr>
        </p:nvSpPr>
        <p:spPr/>
        <p:txBody>
          <a:bodyPr/>
          <a:lstStyle/>
          <a:p>
            <a:fld id="{C34075DF-EBAA-4E03-BA6F-573483F2F719}" type="datetimeFigureOut">
              <a:rPr lang="en-GB" smtClean="0"/>
              <a:t>15/06/2026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4251767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4075DF-EBAA-4E03-BA6F-573483F2F719}" type="datetimeFigureOut">
              <a:rPr lang="en-GB" smtClean="0"/>
              <a:t>15/06/2026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31991592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632" y="457200"/>
            <a:ext cx="4122454" cy="1283677"/>
          </a:xfrm>
        </p:spPr>
        <p:txBody>
          <a:bodyPr anchor="b">
            <a:normAutofit/>
          </a:bodyPr>
          <a:lstStyle>
            <a:lvl1pPr>
              <a:defRPr sz="3200"/>
            </a:lvl1pPr>
          </a:lstStyle>
          <a:p>
            <a:r>
              <a:rPr lang="en-US" dirty="0"/>
              <a:t>Click to edit Master title style</a:t>
            </a:r>
            <a:endParaRPr lang="en-GB" dirty="0"/>
          </a:p>
        </p:txBody>
      </p:sp>
      <p:sp>
        <p:nvSpPr>
          <p:cNvPr id="3" name="Content Placeholder 2"/>
          <p:cNvSpPr>
            <a:spLocks noGrp="1"/>
          </p:cNvSpPr>
          <p:nvPr>
            <p:ph idx="1"/>
          </p:nvPr>
        </p:nvSpPr>
        <p:spPr>
          <a:xfrm>
            <a:off x="5183717" y="988485"/>
            <a:ext cx="6492468" cy="4872567"/>
          </a:xfrm>
        </p:spPr>
        <p:txBody>
          <a:bodyPr>
            <a:normAutofit/>
          </a:bodyPr>
          <a:lstStyle>
            <a:lvl1pPr>
              <a:defRPr sz="1800"/>
            </a:lvl1pPr>
            <a:lvl2pPr>
              <a:defRPr sz="1800"/>
            </a:lvl2pPr>
            <a:lvl3pPr>
              <a:defRPr sz="1800"/>
            </a:lvl3pPr>
            <a:lvl4pPr>
              <a:defRPr sz="1800"/>
            </a:lvl4pPr>
            <a:lvl5pPr>
              <a:defRPr sz="1800"/>
            </a:lvl5pPr>
            <a:lvl6pPr>
              <a:defRPr sz="2667"/>
            </a:lvl6pPr>
            <a:lvl7pPr>
              <a:defRPr sz="2667"/>
            </a:lvl7pPr>
            <a:lvl8pPr>
              <a:defRPr sz="2667"/>
            </a:lvl8pPr>
            <a:lvl9pPr>
              <a:defRPr sz="266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50632" y="1863970"/>
            <a:ext cx="4122453" cy="4005548"/>
          </a:xfrm>
        </p:spPr>
        <p:txBody>
          <a:bodyPr>
            <a:normAutofit/>
          </a:bodyPr>
          <a:lstStyle>
            <a:lvl1pPr marL="0" indent="0">
              <a:buNone/>
              <a:defRPr sz="2000"/>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dirty="0"/>
              <a:t>Edit Master text styles</a:t>
            </a:r>
          </a:p>
        </p:txBody>
      </p:sp>
      <p:sp>
        <p:nvSpPr>
          <p:cNvPr id="5" name="Date Placeholder 4"/>
          <p:cNvSpPr>
            <a:spLocks noGrp="1"/>
          </p:cNvSpPr>
          <p:nvPr>
            <p:ph type="dt" sz="half" idx="10"/>
          </p:nvPr>
        </p:nvSpPr>
        <p:spPr/>
        <p:txBody>
          <a:bodyPr/>
          <a:lstStyle/>
          <a:p>
            <a:fld id="{C34075DF-EBAA-4E03-BA6F-573483F2F719}" type="datetimeFigureOut">
              <a:rPr lang="en-GB" smtClean="0"/>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1435368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717" y="988485"/>
            <a:ext cx="6492468"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GB"/>
          </a:p>
        </p:txBody>
      </p:sp>
      <p:sp>
        <p:nvSpPr>
          <p:cNvPr id="5" name="Date Placeholder 4"/>
          <p:cNvSpPr>
            <a:spLocks noGrp="1"/>
          </p:cNvSpPr>
          <p:nvPr>
            <p:ph type="dt" sz="half" idx="10"/>
          </p:nvPr>
        </p:nvSpPr>
        <p:spPr/>
        <p:txBody>
          <a:bodyPr/>
          <a:lstStyle/>
          <a:p>
            <a:fld id="{C34075DF-EBAA-4E03-BA6F-573483F2F719}" type="datetimeFigureOut">
              <a:rPr lang="en-GB" smtClean="0"/>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EE2BF7-33AC-49C2-8DDA-5F69E50A998D}" type="slidenum">
              <a:rPr lang="en-GB" smtClean="0"/>
              <a:t>‹#›</a:t>
            </a:fld>
            <a:endParaRPr lang="en-GB"/>
          </a:p>
        </p:txBody>
      </p:sp>
      <p:sp>
        <p:nvSpPr>
          <p:cNvPr id="8" name="Title 1"/>
          <p:cNvSpPr>
            <a:spLocks noGrp="1"/>
          </p:cNvSpPr>
          <p:nvPr>
            <p:ph type="title"/>
          </p:nvPr>
        </p:nvSpPr>
        <p:spPr>
          <a:xfrm>
            <a:off x="650632" y="457200"/>
            <a:ext cx="4122454" cy="1283677"/>
          </a:xfrm>
        </p:spPr>
        <p:txBody>
          <a:bodyPr anchor="b">
            <a:normAutofit/>
          </a:bodyPr>
          <a:lstStyle>
            <a:lvl1pPr>
              <a:defRPr sz="3200"/>
            </a:lvl1pPr>
          </a:lstStyle>
          <a:p>
            <a:r>
              <a:rPr lang="en-US" dirty="0"/>
              <a:t>Click to edit Master title style</a:t>
            </a:r>
            <a:endParaRPr lang="en-GB" dirty="0"/>
          </a:p>
        </p:txBody>
      </p:sp>
      <p:sp>
        <p:nvSpPr>
          <p:cNvPr id="9" name="Text Placeholder 3"/>
          <p:cNvSpPr>
            <a:spLocks noGrp="1"/>
          </p:cNvSpPr>
          <p:nvPr>
            <p:ph type="body" sz="half" idx="2"/>
          </p:nvPr>
        </p:nvSpPr>
        <p:spPr>
          <a:xfrm>
            <a:off x="650632" y="1863970"/>
            <a:ext cx="4122453" cy="4005548"/>
          </a:xfrm>
        </p:spPr>
        <p:txBody>
          <a:bodyPr>
            <a:normAutofit/>
          </a:bodyPr>
          <a:lstStyle>
            <a:lvl1pPr marL="0" indent="0">
              <a:buNone/>
              <a:defRPr sz="2000"/>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dirty="0"/>
              <a:t>Edit Master text styles</a:t>
            </a:r>
          </a:p>
        </p:txBody>
      </p:sp>
    </p:spTree>
    <p:extLst>
      <p:ext uri="{BB962C8B-B14F-4D97-AF65-F5344CB8AC3E}">
        <p14:creationId xmlns:p14="http://schemas.microsoft.com/office/powerpoint/2010/main" val="1411849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45653-teamHDFT PP 16_9 ratio Blank-1.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7923" y="-35167"/>
            <a:ext cx="12456000" cy="7044205"/>
          </a:xfrm>
          <a:prstGeom prst="rect">
            <a:avLst/>
          </a:prstGeom>
        </p:spPr>
      </p:pic>
      <p:sp>
        <p:nvSpPr>
          <p:cNvPr id="2" name="Title 1"/>
          <p:cNvSpPr>
            <a:spLocks noGrp="1"/>
          </p:cNvSpPr>
          <p:nvPr>
            <p:ph type="ctrTitle"/>
          </p:nvPr>
        </p:nvSpPr>
        <p:spPr>
          <a:xfrm>
            <a:off x="2497014" y="2849252"/>
            <a:ext cx="8170985" cy="660181"/>
          </a:xfrm>
          <a:noFill/>
        </p:spPr>
        <p:txBody>
          <a:bodyPr wrap="square" rtlCol="0">
            <a:spAutoFit/>
          </a:bodyPr>
          <a:lstStyle>
            <a:lvl1pPr>
              <a:defRPr lang="en-GB" sz="41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2497014" y="3602568"/>
            <a:ext cx="8170986"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2420" y="340105"/>
            <a:ext cx="3709001" cy="704586"/>
          </a:xfrm>
          <a:prstGeom prst="rect">
            <a:avLst/>
          </a:prstGeom>
        </p:spPr>
      </p:pic>
    </p:spTree>
    <p:extLst>
      <p:ext uri="{BB962C8B-B14F-4D97-AF65-F5344CB8AC3E}">
        <p14:creationId xmlns:p14="http://schemas.microsoft.com/office/powerpoint/2010/main" val="3471273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1" name="Picture 10" descr="45653-teamHDFT PP 16_9 ratio Blank-2.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172" y="-52757"/>
            <a:ext cx="12456000" cy="7012728"/>
          </a:xfrm>
          <a:prstGeom prst="rect">
            <a:avLst/>
          </a:prstGeom>
        </p:spPr>
      </p:pic>
      <p:sp>
        <p:nvSpPr>
          <p:cNvPr id="2" name="Title 1"/>
          <p:cNvSpPr>
            <a:spLocks noGrp="1"/>
          </p:cNvSpPr>
          <p:nvPr>
            <p:ph type="ctrTitle"/>
          </p:nvPr>
        </p:nvSpPr>
        <p:spPr>
          <a:xfrm>
            <a:off x="1072662" y="2318997"/>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1072662" y="2968528"/>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2420" y="340105"/>
            <a:ext cx="3709001" cy="704586"/>
          </a:xfrm>
          <a:prstGeom prst="rect">
            <a:avLst/>
          </a:prstGeom>
        </p:spPr>
      </p:pic>
    </p:spTree>
    <p:extLst>
      <p:ext uri="{BB962C8B-B14F-4D97-AF65-F5344CB8AC3E}">
        <p14:creationId xmlns:p14="http://schemas.microsoft.com/office/powerpoint/2010/main" val="17417968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9" name="Picture 8" descr="45653-teamHDFT PP 16_9 ratio Blank-5.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172" y="-35172"/>
            <a:ext cx="12456000" cy="7012728"/>
          </a:xfrm>
          <a:prstGeom prst="rect">
            <a:avLst/>
          </a:prstGeom>
        </p:spPr>
      </p:pic>
      <p:sp>
        <p:nvSpPr>
          <p:cNvPr id="2" name="Title 1"/>
          <p:cNvSpPr>
            <a:spLocks noGrp="1"/>
          </p:cNvSpPr>
          <p:nvPr>
            <p:ph type="ctrTitle"/>
          </p:nvPr>
        </p:nvSpPr>
        <p:spPr>
          <a:xfrm>
            <a:off x="4800600" y="2084586"/>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4800600" y="2734117"/>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2420" y="340105"/>
            <a:ext cx="3709001" cy="704586"/>
          </a:xfrm>
          <a:prstGeom prst="rect">
            <a:avLst/>
          </a:prstGeom>
        </p:spPr>
      </p:pic>
    </p:spTree>
    <p:extLst>
      <p:ext uri="{BB962C8B-B14F-4D97-AF65-F5344CB8AC3E}">
        <p14:creationId xmlns:p14="http://schemas.microsoft.com/office/powerpoint/2010/main" val="30285227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11" name="Picture 10" descr="45653-teamHDFT PP 16_9 ratio Blank-6.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5171" y="-35170"/>
            <a:ext cx="12404975" cy="6984000"/>
          </a:xfrm>
          <a:prstGeom prst="rect">
            <a:avLst/>
          </a:prstGeom>
        </p:spPr>
      </p:pic>
      <p:sp>
        <p:nvSpPr>
          <p:cNvPr id="2" name="Title 1"/>
          <p:cNvSpPr>
            <a:spLocks noGrp="1"/>
          </p:cNvSpPr>
          <p:nvPr>
            <p:ph type="ctrTitle"/>
          </p:nvPr>
        </p:nvSpPr>
        <p:spPr>
          <a:xfrm>
            <a:off x="4800600" y="2084586"/>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4800600" y="2734117"/>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2420" y="340105"/>
            <a:ext cx="3709001" cy="704586"/>
          </a:xfrm>
          <a:prstGeom prst="rect">
            <a:avLst/>
          </a:prstGeom>
        </p:spPr>
      </p:pic>
    </p:spTree>
    <p:extLst>
      <p:ext uri="{BB962C8B-B14F-4D97-AF65-F5344CB8AC3E}">
        <p14:creationId xmlns:p14="http://schemas.microsoft.com/office/powerpoint/2010/main" val="131224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1" name="Picture 10" descr="45653-teamHDFT PP 16_9 ratio Blank-2.jpg"/>
          <p:cNvPicPr>
            <a:picLocks noChangeAspect="1"/>
          </p:cNvPicPr>
          <p:nvPr userDrawn="1"/>
        </p:nvPicPr>
        <p:blipFill rotWithShape="1">
          <a:blip r:embed="rId2">
            <a:extLst>
              <a:ext uri="{28A0092B-C50C-407E-A947-70E740481C1C}">
                <a14:useLocalDpi xmlns:a14="http://schemas.microsoft.com/office/drawing/2010/main"/>
              </a:ext>
            </a:extLst>
          </a:blip>
          <a:srcRect l="7" t="2268" b="-1"/>
          <a:stretch/>
        </p:blipFill>
        <p:spPr>
          <a:xfrm>
            <a:off x="0" y="0"/>
            <a:ext cx="12260808" cy="6949440"/>
          </a:xfrm>
          <a:prstGeom prst="rect">
            <a:avLst/>
          </a:prstGeom>
        </p:spPr>
      </p:pic>
      <p:sp>
        <p:nvSpPr>
          <p:cNvPr id="2" name="Title 1"/>
          <p:cNvSpPr>
            <a:spLocks noGrp="1"/>
          </p:cNvSpPr>
          <p:nvPr>
            <p:ph type="ctrTitle"/>
          </p:nvPr>
        </p:nvSpPr>
        <p:spPr>
          <a:xfrm>
            <a:off x="1072662" y="2318997"/>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1072662" y="2968528"/>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10" name="Picture 9" descr="teamHDFT PP logos.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29212" y="307402"/>
            <a:ext cx="5423639" cy="740566"/>
          </a:xfrm>
          <a:prstGeom prst="rect">
            <a:avLst/>
          </a:prstGeom>
        </p:spPr>
      </p:pic>
    </p:spTree>
    <p:extLst>
      <p:ext uri="{BB962C8B-B14F-4D97-AF65-F5344CB8AC3E}">
        <p14:creationId xmlns:p14="http://schemas.microsoft.com/office/powerpoint/2010/main" val="32056270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9" name="Picture 8" descr="45653-teamHDFT PP 16_9 ratio Blank-7.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2756" y="-52755"/>
            <a:ext cx="12532860" cy="7056000"/>
          </a:xfrm>
          <a:prstGeom prst="rect">
            <a:avLst/>
          </a:prstGeom>
        </p:spPr>
      </p:pic>
      <p:sp>
        <p:nvSpPr>
          <p:cNvPr id="2" name="Title 1"/>
          <p:cNvSpPr>
            <a:spLocks noGrp="1"/>
          </p:cNvSpPr>
          <p:nvPr>
            <p:ph type="ctrTitle"/>
          </p:nvPr>
        </p:nvSpPr>
        <p:spPr>
          <a:xfrm>
            <a:off x="4800600" y="2084586"/>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4800600" y="2734117"/>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2420" y="340105"/>
            <a:ext cx="3709001" cy="704586"/>
          </a:xfrm>
          <a:prstGeom prst="rect">
            <a:avLst/>
          </a:prstGeom>
        </p:spPr>
      </p:pic>
    </p:spTree>
    <p:extLst>
      <p:ext uri="{BB962C8B-B14F-4D97-AF65-F5344CB8AC3E}">
        <p14:creationId xmlns:p14="http://schemas.microsoft.com/office/powerpoint/2010/main" val="28863943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pic>
        <p:nvPicPr>
          <p:cNvPr id="11" name="Picture 10" descr="45653-teamHDFT PP 16_9 ratio Blank-8.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5170" y="-35171"/>
            <a:ext cx="12326815" cy="6939997"/>
          </a:xfrm>
          <a:prstGeom prst="rect">
            <a:avLst/>
          </a:prstGeom>
        </p:spPr>
      </p:pic>
      <p:sp>
        <p:nvSpPr>
          <p:cNvPr id="2" name="Title 1"/>
          <p:cNvSpPr>
            <a:spLocks noGrp="1"/>
          </p:cNvSpPr>
          <p:nvPr>
            <p:ph type="ctrTitle"/>
          </p:nvPr>
        </p:nvSpPr>
        <p:spPr>
          <a:xfrm>
            <a:off x="4800600" y="2084586"/>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4800600" y="2734117"/>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2420" y="340105"/>
            <a:ext cx="3709001" cy="704586"/>
          </a:xfrm>
          <a:prstGeom prst="rect">
            <a:avLst/>
          </a:prstGeom>
        </p:spPr>
      </p:pic>
    </p:spTree>
    <p:extLst>
      <p:ext uri="{BB962C8B-B14F-4D97-AF65-F5344CB8AC3E}">
        <p14:creationId xmlns:p14="http://schemas.microsoft.com/office/powerpoint/2010/main" val="1398515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24770291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10267"/>
            <a:ext cx="10515600" cy="2123179"/>
          </a:xfrm>
        </p:spPr>
        <p:txBody>
          <a:bodyPr anchor="b">
            <a:normAutofit/>
          </a:bodyPr>
          <a:lstStyle>
            <a:lvl1pPr>
              <a:defRPr sz="6000"/>
            </a:lvl1pPr>
          </a:lstStyle>
          <a:p>
            <a:r>
              <a:rPr lang="en-US" dirty="0"/>
              <a:t>Click to edit Master title style</a:t>
            </a:r>
            <a:endParaRPr lang="en-GB" dirty="0"/>
          </a:p>
        </p:txBody>
      </p:sp>
      <p:sp>
        <p:nvSpPr>
          <p:cNvPr id="3" name="Text Placeholder 2"/>
          <p:cNvSpPr>
            <a:spLocks noGrp="1"/>
          </p:cNvSpPr>
          <p:nvPr>
            <p:ph type="body" idx="1"/>
          </p:nvPr>
        </p:nvSpPr>
        <p:spPr>
          <a:xfrm>
            <a:off x="831851" y="3833446"/>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35281878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6684"/>
            <a:ext cx="5156200" cy="43497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826684"/>
            <a:ext cx="5156200" cy="43497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34075DF-EBAA-4E03-BA6F-573483F2F719}" type="datetimeFigureOut">
              <a:rPr lang="en-GB" smtClean="0"/>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8414915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6185"/>
            <a:ext cx="10515600" cy="1325033"/>
          </a:xfrm>
        </p:spPr>
        <p:txBody>
          <a:bodyPr/>
          <a:lstStyle/>
          <a:p>
            <a:r>
              <a:rPr lang="en-US"/>
              <a:t>Click to edit Master title style</a:t>
            </a:r>
            <a:endParaRPr lang="en-GB"/>
          </a:p>
        </p:txBody>
      </p:sp>
      <p:sp>
        <p:nvSpPr>
          <p:cNvPr id="3" name="Text Placeholder 2"/>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4" name="Content Placeholder 3"/>
          <p:cNvSpPr>
            <a:spLocks noGrp="1"/>
          </p:cNvSpPr>
          <p:nvPr>
            <p:ph sz="half" idx="2"/>
          </p:nvPr>
        </p:nvSpPr>
        <p:spPr>
          <a:xfrm>
            <a:off x="840318" y="2506133"/>
            <a:ext cx="5158316" cy="3683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6" name="Content Placeholder 5"/>
          <p:cNvSpPr>
            <a:spLocks noGrp="1"/>
          </p:cNvSpPr>
          <p:nvPr>
            <p:ph sz="quarter" idx="4"/>
          </p:nvPr>
        </p:nvSpPr>
        <p:spPr>
          <a:xfrm>
            <a:off x="6172200" y="2506133"/>
            <a:ext cx="5183717" cy="3683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34075DF-EBAA-4E03-BA6F-573483F2F719}" type="datetimeFigureOut">
              <a:rPr lang="en-GB" smtClean="0"/>
              <a:t>15/06/2026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6263402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51543" y="182597"/>
            <a:ext cx="6888000" cy="980654"/>
          </a:xfrm>
        </p:spPr>
        <p:txBody>
          <a:bodyPr/>
          <a:lstStyle>
            <a:lvl1pPr>
              <a:defRPr sz="3200" b="0">
                <a:latin typeface="+mj-lt"/>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C34075DF-EBAA-4E03-BA6F-573483F2F719}" type="datetimeFigureOut">
              <a:rPr lang="en-GB" smtClean="0"/>
              <a:t>15/06/2026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0EE2BF7-33AC-49C2-8DDA-5F69E50A998D}" type="slidenum">
              <a:rPr lang="en-GB" smtClean="0"/>
              <a:t>‹#›</a:t>
            </a:fld>
            <a:endParaRPr lang="en-GB"/>
          </a:p>
        </p:txBody>
      </p:sp>
      <p:sp>
        <p:nvSpPr>
          <p:cNvPr id="6" name="Rectangle 5"/>
          <p:cNvSpPr/>
          <p:nvPr userDrawn="1"/>
        </p:nvSpPr>
        <p:spPr>
          <a:xfrm flipV="1">
            <a:off x="551543" y="1117532"/>
            <a:ext cx="11142226" cy="45719"/>
          </a:xfrm>
          <a:prstGeom prst="rect">
            <a:avLst/>
          </a:prstGeom>
          <a:solidFill>
            <a:srgbClr val="003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795406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
        <p:nvSpPr>
          <p:cNvPr id="7" name="Rectangle 6"/>
          <p:cNvSpPr/>
          <p:nvPr userDrawn="1"/>
        </p:nvSpPr>
        <p:spPr>
          <a:xfrm>
            <a:off x="-158262" y="-123092"/>
            <a:ext cx="12573000" cy="71393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Date Placeholder 2"/>
          <p:cNvSpPr>
            <a:spLocks noGrp="1"/>
          </p:cNvSpPr>
          <p:nvPr>
            <p:ph type="dt" sz="half" idx="10"/>
          </p:nvPr>
        </p:nvSpPr>
        <p:spPr/>
        <p:txBody>
          <a:bodyPr/>
          <a:lstStyle/>
          <a:p>
            <a:fld id="{C34075DF-EBAA-4E03-BA6F-573483F2F719}" type="datetimeFigureOut">
              <a:rPr lang="en-GB" smtClean="0"/>
              <a:t>15/06/2026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38889971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4075DF-EBAA-4E03-BA6F-573483F2F719}" type="datetimeFigureOut">
              <a:rPr lang="en-GB" smtClean="0"/>
              <a:t>15/06/2026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37227030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632" y="457200"/>
            <a:ext cx="4122454" cy="1283677"/>
          </a:xfrm>
        </p:spPr>
        <p:txBody>
          <a:bodyPr anchor="b">
            <a:normAutofit/>
          </a:bodyPr>
          <a:lstStyle>
            <a:lvl1pPr>
              <a:defRPr sz="3200"/>
            </a:lvl1pPr>
          </a:lstStyle>
          <a:p>
            <a:r>
              <a:rPr lang="en-US" dirty="0"/>
              <a:t>Click to edit Master title style</a:t>
            </a:r>
            <a:endParaRPr lang="en-GB" dirty="0"/>
          </a:p>
        </p:txBody>
      </p:sp>
      <p:sp>
        <p:nvSpPr>
          <p:cNvPr id="3" name="Content Placeholder 2"/>
          <p:cNvSpPr>
            <a:spLocks noGrp="1"/>
          </p:cNvSpPr>
          <p:nvPr>
            <p:ph idx="1"/>
          </p:nvPr>
        </p:nvSpPr>
        <p:spPr>
          <a:xfrm>
            <a:off x="5183717" y="988485"/>
            <a:ext cx="6492468" cy="4872567"/>
          </a:xfrm>
        </p:spPr>
        <p:txBody>
          <a:bodyPr>
            <a:normAutofit/>
          </a:bodyPr>
          <a:lstStyle>
            <a:lvl1pPr>
              <a:defRPr sz="1800"/>
            </a:lvl1pPr>
            <a:lvl2pPr>
              <a:defRPr sz="1800"/>
            </a:lvl2pPr>
            <a:lvl3pPr>
              <a:defRPr sz="1800"/>
            </a:lvl3pPr>
            <a:lvl4pPr>
              <a:defRPr sz="1800"/>
            </a:lvl4pPr>
            <a:lvl5pPr>
              <a:defRPr sz="1800"/>
            </a:lvl5pPr>
            <a:lvl6pPr>
              <a:defRPr sz="2667"/>
            </a:lvl6pPr>
            <a:lvl7pPr>
              <a:defRPr sz="2667"/>
            </a:lvl7pPr>
            <a:lvl8pPr>
              <a:defRPr sz="2667"/>
            </a:lvl8pPr>
            <a:lvl9pPr>
              <a:defRPr sz="266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50632" y="1863970"/>
            <a:ext cx="4122453" cy="4005548"/>
          </a:xfrm>
        </p:spPr>
        <p:txBody>
          <a:bodyPr>
            <a:normAutofit/>
          </a:bodyPr>
          <a:lstStyle>
            <a:lvl1pPr marL="0" indent="0">
              <a:buNone/>
              <a:defRPr sz="2000"/>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dirty="0"/>
              <a:t>Edit Master text styles</a:t>
            </a:r>
          </a:p>
        </p:txBody>
      </p:sp>
      <p:sp>
        <p:nvSpPr>
          <p:cNvPr id="5" name="Date Placeholder 4"/>
          <p:cNvSpPr>
            <a:spLocks noGrp="1"/>
          </p:cNvSpPr>
          <p:nvPr>
            <p:ph type="dt" sz="half" idx="10"/>
          </p:nvPr>
        </p:nvSpPr>
        <p:spPr/>
        <p:txBody>
          <a:bodyPr/>
          <a:lstStyle/>
          <a:p>
            <a:fld id="{C34075DF-EBAA-4E03-BA6F-573483F2F719}" type="datetimeFigureOut">
              <a:rPr lang="en-GB" smtClean="0"/>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780225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9" name="Picture 8" descr="45653-teamHDFT PP 16_9 ratio Blank-5.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172" y="-35172"/>
            <a:ext cx="12456000" cy="7012728"/>
          </a:xfrm>
          <a:prstGeom prst="rect">
            <a:avLst/>
          </a:prstGeom>
        </p:spPr>
      </p:pic>
      <p:sp>
        <p:nvSpPr>
          <p:cNvPr id="2" name="Title 1"/>
          <p:cNvSpPr>
            <a:spLocks noGrp="1"/>
          </p:cNvSpPr>
          <p:nvPr>
            <p:ph type="ctrTitle"/>
          </p:nvPr>
        </p:nvSpPr>
        <p:spPr>
          <a:xfrm>
            <a:off x="4800600" y="2084586"/>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4800600" y="2734117"/>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10" name="Picture 9" descr="teamHDFT PP logos.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29212" y="307402"/>
            <a:ext cx="5423639" cy="740566"/>
          </a:xfrm>
          <a:prstGeom prst="rect">
            <a:avLst/>
          </a:prstGeom>
        </p:spPr>
      </p:pic>
    </p:spTree>
    <p:extLst>
      <p:ext uri="{BB962C8B-B14F-4D97-AF65-F5344CB8AC3E}">
        <p14:creationId xmlns:p14="http://schemas.microsoft.com/office/powerpoint/2010/main" val="9868649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717" y="988485"/>
            <a:ext cx="6492468"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GB"/>
          </a:p>
        </p:txBody>
      </p:sp>
      <p:sp>
        <p:nvSpPr>
          <p:cNvPr id="5" name="Date Placeholder 4"/>
          <p:cNvSpPr>
            <a:spLocks noGrp="1"/>
          </p:cNvSpPr>
          <p:nvPr>
            <p:ph type="dt" sz="half" idx="10"/>
          </p:nvPr>
        </p:nvSpPr>
        <p:spPr/>
        <p:txBody>
          <a:bodyPr/>
          <a:lstStyle/>
          <a:p>
            <a:fld id="{C34075DF-EBAA-4E03-BA6F-573483F2F719}" type="datetimeFigureOut">
              <a:rPr lang="en-GB" smtClean="0"/>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EE2BF7-33AC-49C2-8DDA-5F69E50A998D}" type="slidenum">
              <a:rPr lang="en-GB" smtClean="0"/>
              <a:t>‹#›</a:t>
            </a:fld>
            <a:endParaRPr lang="en-GB"/>
          </a:p>
        </p:txBody>
      </p:sp>
      <p:sp>
        <p:nvSpPr>
          <p:cNvPr id="8" name="Title 1"/>
          <p:cNvSpPr>
            <a:spLocks noGrp="1"/>
          </p:cNvSpPr>
          <p:nvPr>
            <p:ph type="title"/>
          </p:nvPr>
        </p:nvSpPr>
        <p:spPr>
          <a:xfrm>
            <a:off x="650632" y="457200"/>
            <a:ext cx="4122454" cy="1283677"/>
          </a:xfrm>
        </p:spPr>
        <p:txBody>
          <a:bodyPr anchor="b">
            <a:normAutofit/>
          </a:bodyPr>
          <a:lstStyle>
            <a:lvl1pPr>
              <a:defRPr sz="3200"/>
            </a:lvl1pPr>
          </a:lstStyle>
          <a:p>
            <a:r>
              <a:rPr lang="en-US" dirty="0"/>
              <a:t>Click to edit Master title style</a:t>
            </a:r>
            <a:endParaRPr lang="en-GB" dirty="0"/>
          </a:p>
        </p:txBody>
      </p:sp>
      <p:sp>
        <p:nvSpPr>
          <p:cNvPr id="9" name="Text Placeholder 3"/>
          <p:cNvSpPr>
            <a:spLocks noGrp="1"/>
          </p:cNvSpPr>
          <p:nvPr>
            <p:ph type="body" sz="half" idx="2"/>
          </p:nvPr>
        </p:nvSpPr>
        <p:spPr>
          <a:xfrm>
            <a:off x="650632" y="1863970"/>
            <a:ext cx="4122453" cy="4005548"/>
          </a:xfrm>
        </p:spPr>
        <p:txBody>
          <a:bodyPr>
            <a:normAutofit/>
          </a:bodyPr>
          <a:lstStyle>
            <a:lvl1pPr marL="0" indent="0">
              <a:buNone/>
              <a:defRPr sz="2000"/>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dirty="0"/>
              <a:t>Edit Master text styles</a:t>
            </a:r>
          </a:p>
        </p:txBody>
      </p:sp>
    </p:spTree>
    <p:extLst>
      <p:ext uri="{BB962C8B-B14F-4D97-AF65-F5344CB8AC3E}">
        <p14:creationId xmlns:p14="http://schemas.microsoft.com/office/powerpoint/2010/main" val="2406088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45653-teamHDFT PP 16_9 ratio Blank-1.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7923" y="-35167"/>
            <a:ext cx="12456000" cy="7044205"/>
          </a:xfrm>
          <a:prstGeom prst="rect">
            <a:avLst/>
          </a:prstGeom>
        </p:spPr>
      </p:pic>
      <p:sp>
        <p:nvSpPr>
          <p:cNvPr id="2" name="Title 1"/>
          <p:cNvSpPr>
            <a:spLocks noGrp="1"/>
          </p:cNvSpPr>
          <p:nvPr>
            <p:ph type="ctrTitle"/>
          </p:nvPr>
        </p:nvSpPr>
        <p:spPr>
          <a:xfrm>
            <a:off x="2497014" y="2849252"/>
            <a:ext cx="8170985" cy="660181"/>
          </a:xfrm>
          <a:noFill/>
        </p:spPr>
        <p:txBody>
          <a:bodyPr wrap="square" rtlCol="0">
            <a:spAutoFit/>
          </a:bodyPr>
          <a:lstStyle>
            <a:lvl1pPr>
              <a:defRPr lang="en-GB" sz="41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2497014" y="3602568"/>
            <a:ext cx="8170986"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073662" y="315858"/>
            <a:ext cx="2753377" cy="1001518"/>
          </a:xfrm>
          <a:prstGeom prst="rect">
            <a:avLst/>
          </a:prstGeom>
        </p:spPr>
      </p:pic>
    </p:spTree>
    <p:extLst>
      <p:ext uri="{BB962C8B-B14F-4D97-AF65-F5344CB8AC3E}">
        <p14:creationId xmlns:p14="http://schemas.microsoft.com/office/powerpoint/2010/main" val="1613047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1" name="Picture 10" descr="45653-teamHDFT PP 16_9 ratio Blank-2.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172" y="-52757"/>
            <a:ext cx="12456000" cy="7012728"/>
          </a:xfrm>
          <a:prstGeom prst="rect">
            <a:avLst/>
          </a:prstGeom>
        </p:spPr>
      </p:pic>
      <p:sp>
        <p:nvSpPr>
          <p:cNvPr id="2" name="Title 1"/>
          <p:cNvSpPr>
            <a:spLocks noGrp="1"/>
          </p:cNvSpPr>
          <p:nvPr>
            <p:ph type="ctrTitle"/>
          </p:nvPr>
        </p:nvSpPr>
        <p:spPr>
          <a:xfrm>
            <a:off x="1072662" y="2318997"/>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1072662" y="2968528"/>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040815" y="145912"/>
            <a:ext cx="2014824" cy="732876"/>
          </a:xfrm>
          <a:prstGeom prst="rect">
            <a:avLst/>
          </a:prstGeom>
        </p:spPr>
      </p:pic>
    </p:spTree>
    <p:extLst>
      <p:ext uri="{BB962C8B-B14F-4D97-AF65-F5344CB8AC3E}">
        <p14:creationId xmlns:p14="http://schemas.microsoft.com/office/powerpoint/2010/main" val="24028421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9" name="Picture 8" descr="45653-teamHDFT PP 16_9 ratio Blank-5.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172" y="-35172"/>
            <a:ext cx="12456000" cy="7012728"/>
          </a:xfrm>
          <a:prstGeom prst="rect">
            <a:avLst/>
          </a:prstGeom>
        </p:spPr>
      </p:pic>
      <p:sp>
        <p:nvSpPr>
          <p:cNvPr id="2" name="Title 1"/>
          <p:cNvSpPr>
            <a:spLocks noGrp="1"/>
          </p:cNvSpPr>
          <p:nvPr>
            <p:ph type="ctrTitle"/>
          </p:nvPr>
        </p:nvSpPr>
        <p:spPr>
          <a:xfrm>
            <a:off x="4800600" y="2084586"/>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4800600" y="2734117"/>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539939" y="145911"/>
            <a:ext cx="2515700" cy="915065"/>
          </a:xfrm>
          <a:prstGeom prst="rect">
            <a:avLst/>
          </a:prstGeom>
        </p:spPr>
      </p:pic>
    </p:spTree>
    <p:extLst>
      <p:ext uri="{BB962C8B-B14F-4D97-AF65-F5344CB8AC3E}">
        <p14:creationId xmlns:p14="http://schemas.microsoft.com/office/powerpoint/2010/main" val="14283932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11" name="Picture 10" descr="45653-teamHDFT PP 16_9 ratio Blank-6.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5171" y="-35170"/>
            <a:ext cx="12404975" cy="6984000"/>
          </a:xfrm>
          <a:prstGeom prst="rect">
            <a:avLst/>
          </a:prstGeom>
        </p:spPr>
      </p:pic>
      <p:sp>
        <p:nvSpPr>
          <p:cNvPr id="2" name="Title 1"/>
          <p:cNvSpPr>
            <a:spLocks noGrp="1"/>
          </p:cNvSpPr>
          <p:nvPr>
            <p:ph type="ctrTitle"/>
          </p:nvPr>
        </p:nvSpPr>
        <p:spPr>
          <a:xfrm>
            <a:off x="4800600" y="2084586"/>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4800600" y="2734117"/>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539939" y="145911"/>
            <a:ext cx="2515700" cy="915065"/>
          </a:xfrm>
          <a:prstGeom prst="rect">
            <a:avLst/>
          </a:prstGeom>
        </p:spPr>
      </p:pic>
    </p:spTree>
    <p:extLst>
      <p:ext uri="{BB962C8B-B14F-4D97-AF65-F5344CB8AC3E}">
        <p14:creationId xmlns:p14="http://schemas.microsoft.com/office/powerpoint/2010/main" val="22718756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9" name="Picture 8" descr="45653-teamHDFT PP 16_9 ratio Blank-7.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2756" y="-52755"/>
            <a:ext cx="12532860" cy="7056000"/>
          </a:xfrm>
          <a:prstGeom prst="rect">
            <a:avLst/>
          </a:prstGeom>
        </p:spPr>
      </p:pic>
      <p:sp>
        <p:nvSpPr>
          <p:cNvPr id="2" name="Title 1"/>
          <p:cNvSpPr>
            <a:spLocks noGrp="1"/>
          </p:cNvSpPr>
          <p:nvPr>
            <p:ph type="ctrTitle"/>
          </p:nvPr>
        </p:nvSpPr>
        <p:spPr>
          <a:xfrm>
            <a:off x="4800600" y="2084586"/>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4800600" y="2734117"/>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539939" y="145911"/>
            <a:ext cx="2515700" cy="915065"/>
          </a:xfrm>
          <a:prstGeom prst="rect">
            <a:avLst/>
          </a:prstGeom>
        </p:spPr>
      </p:pic>
    </p:spTree>
    <p:extLst>
      <p:ext uri="{BB962C8B-B14F-4D97-AF65-F5344CB8AC3E}">
        <p14:creationId xmlns:p14="http://schemas.microsoft.com/office/powerpoint/2010/main" val="2667818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pic>
        <p:nvPicPr>
          <p:cNvPr id="11" name="Picture 10" descr="45653-teamHDFT PP 16_9 ratio Blank-8.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5170" y="-35171"/>
            <a:ext cx="12326815" cy="6939997"/>
          </a:xfrm>
          <a:prstGeom prst="rect">
            <a:avLst/>
          </a:prstGeom>
        </p:spPr>
      </p:pic>
      <p:sp>
        <p:nvSpPr>
          <p:cNvPr id="2" name="Title 1"/>
          <p:cNvSpPr>
            <a:spLocks noGrp="1"/>
          </p:cNvSpPr>
          <p:nvPr>
            <p:ph type="ctrTitle"/>
          </p:nvPr>
        </p:nvSpPr>
        <p:spPr>
          <a:xfrm>
            <a:off x="4800600" y="2084586"/>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4800600" y="2734117"/>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9539939" y="145911"/>
            <a:ext cx="2515700" cy="915065"/>
          </a:xfrm>
          <a:prstGeom prst="rect">
            <a:avLst/>
          </a:prstGeom>
        </p:spPr>
      </p:pic>
    </p:spTree>
    <p:extLst>
      <p:ext uri="{BB962C8B-B14F-4D97-AF65-F5344CB8AC3E}">
        <p14:creationId xmlns:p14="http://schemas.microsoft.com/office/powerpoint/2010/main" val="37232771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35939804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10267"/>
            <a:ext cx="10515600" cy="2123179"/>
          </a:xfrm>
        </p:spPr>
        <p:txBody>
          <a:bodyPr anchor="b">
            <a:normAutofit/>
          </a:bodyPr>
          <a:lstStyle>
            <a:lvl1pPr>
              <a:defRPr sz="6000"/>
            </a:lvl1pPr>
          </a:lstStyle>
          <a:p>
            <a:r>
              <a:rPr lang="en-US" dirty="0"/>
              <a:t>Click to edit Master title style</a:t>
            </a:r>
            <a:endParaRPr lang="en-GB" dirty="0"/>
          </a:p>
        </p:txBody>
      </p:sp>
      <p:sp>
        <p:nvSpPr>
          <p:cNvPr id="3" name="Text Placeholder 2"/>
          <p:cNvSpPr>
            <a:spLocks noGrp="1"/>
          </p:cNvSpPr>
          <p:nvPr>
            <p:ph type="body" idx="1"/>
          </p:nvPr>
        </p:nvSpPr>
        <p:spPr>
          <a:xfrm>
            <a:off x="831851" y="3833446"/>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35865136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6684"/>
            <a:ext cx="5156200" cy="43497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826684"/>
            <a:ext cx="5156200" cy="43497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34075DF-EBAA-4E03-BA6F-573483F2F719}" type="datetimeFigureOut">
              <a:rPr lang="en-GB" smtClean="0"/>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595773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11" name="Picture 10" descr="45653-teamHDFT PP 16_9 ratio Blank-6.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5171" y="-35170"/>
            <a:ext cx="12404975" cy="6984000"/>
          </a:xfrm>
          <a:prstGeom prst="rect">
            <a:avLst/>
          </a:prstGeom>
        </p:spPr>
      </p:pic>
      <p:sp>
        <p:nvSpPr>
          <p:cNvPr id="2" name="Title 1"/>
          <p:cNvSpPr>
            <a:spLocks noGrp="1"/>
          </p:cNvSpPr>
          <p:nvPr>
            <p:ph type="ctrTitle"/>
          </p:nvPr>
        </p:nvSpPr>
        <p:spPr>
          <a:xfrm>
            <a:off x="4800600" y="2084586"/>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4800600" y="2734117"/>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10" name="Picture 9" descr="teamHDFT PP logos.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29212" y="307402"/>
            <a:ext cx="5423639" cy="740566"/>
          </a:xfrm>
          <a:prstGeom prst="rect">
            <a:avLst/>
          </a:prstGeom>
        </p:spPr>
      </p:pic>
    </p:spTree>
    <p:extLst>
      <p:ext uri="{BB962C8B-B14F-4D97-AF65-F5344CB8AC3E}">
        <p14:creationId xmlns:p14="http://schemas.microsoft.com/office/powerpoint/2010/main" val="12475795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6185"/>
            <a:ext cx="10515600" cy="1325033"/>
          </a:xfrm>
        </p:spPr>
        <p:txBody>
          <a:bodyPr/>
          <a:lstStyle/>
          <a:p>
            <a:r>
              <a:rPr lang="en-US"/>
              <a:t>Click to edit Master title style</a:t>
            </a:r>
            <a:endParaRPr lang="en-GB"/>
          </a:p>
        </p:txBody>
      </p:sp>
      <p:sp>
        <p:nvSpPr>
          <p:cNvPr id="3" name="Text Placeholder 2"/>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4" name="Content Placeholder 3"/>
          <p:cNvSpPr>
            <a:spLocks noGrp="1"/>
          </p:cNvSpPr>
          <p:nvPr>
            <p:ph sz="half" idx="2"/>
          </p:nvPr>
        </p:nvSpPr>
        <p:spPr>
          <a:xfrm>
            <a:off x="840318" y="2506133"/>
            <a:ext cx="5158316" cy="3683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6" name="Content Placeholder 5"/>
          <p:cNvSpPr>
            <a:spLocks noGrp="1"/>
          </p:cNvSpPr>
          <p:nvPr>
            <p:ph sz="quarter" idx="4"/>
          </p:nvPr>
        </p:nvSpPr>
        <p:spPr>
          <a:xfrm>
            <a:off x="6172200" y="2506133"/>
            <a:ext cx="5183717" cy="3683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34075DF-EBAA-4E03-BA6F-573483F2F719}" type="datetimeFigureOut">
              <a:rPr lang="en-GB" smtClean="0"/>
              <a:t>15/06/2026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38559625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51543" y="182597"/>
            <a:ext cx="6888000" cy="980654"/>
          </a:xfrm>
        </p:spPr>
        <p:txBody>
          <a:bodyPr/>
          <a:lstStyle>
            <a:lvl1pPr>
              <a:defRPr sz="3200" b="0">
                <a:latin typeface="+mj-lt"/>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C34075DF-EBAA-4E03-BA6F-573483F2F719}" type="datetimeFigureOut">
              <a:rPr lang="en-GB" smtClean="0"/>
              <a:t>15/06/2026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0EE2BF7-33AC-49C2-8DDA-5F69E50A998D}" type="slidenum">
              <a:rPr lang="en-GB" smtClean="0"/>
              <a:t>‹#›</a:t>
            </a:fld>
            <a:endParaRPr lang="en-GB"/>
          </a:p>
        </p:txBody>
      </p:sp>
      <p:sp>
        <p:nvSpPr>
          <p:cNvPr id="6" name="Rectangle 5"/>
          <p:cNvSpPr/>
          <p:nvPr userDrawn="1"/>
        </p:nvSpPr>
        <p:spPr>
          <a:xfrm flipV="1">
            <a:off x="551543" y="1117532"/>
            <a:ext cx="11142226" cy="45719"/>
          </a:xfrm>
          <a:prstGeom prst="rect">
            <a:avLst/>
          </a:prstGeom>
          <a:solidFill>
            <a:srgbClr val="003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996408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4075DF-EBAA-4E03-BA6F-573483F2F719}" type="datetimeFigureOut">
              <a:rPr lang="en-GB" smtClean="0"/>
              <a:t>15/06/2026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40214230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632" y="457200"/>
            <a:ext cx="4122454" cy="1283677"/>
          </a:xfrm>
        </p:spPr>
        <p:txBody>
          <a:bodyPr anchor="b">
            <a:normAutofit/>
          </a:bodyPr>
          <a:lstStyle>
            <a:lvl1pPr>
              <a:defRPr sz="3200"/>
            </a:lvl1pPr>
          </a:lstStyle>
          <a:p>
            <a:r>
              <a:rPr lang="en-US" dirty="0"/>
              <a:t>Click to edit Master title style</a:t>
            </a:r>
            <a:endParaRPr lang="en-GB" dirty="0"/>
          </a:p>
        </p:txBody>
      </p:sp>
      <p:sp>
        <p:nvSpPr>
          <p:cNvPr id="3" name="Content Placeholder 2"/>
          <p:cNvSpPr>
            <a:spLocks noGrp="1"/>
          </p:cNvSpPr>
          <p:nvPr>
            <p:ph idx="1"/>
          </p:nvPr>
        </p:nvSpPr>
        <p:spPr>
          <a:xfrm>
            <a:off x="5183717" y="988485"/>
            <a:ext cx="6492468" cy="4872567"/>
          </a:xfrm>
        </p:spPr>
        <p:txBody>
          <a:bodyPr>
            <a:normAutofit/>
          </a:bodyPr>
          <a:lstStyle>
            <a:lvl1pPr>
              <a:defRPr sz="1800"/>
            </a:lvl1pPr>
            <a:lvl2pPr>
              <a:defRPr sz="1800"/>
            </a:lvl2pPr>
            <a:lvl3pPr>
              <a:defRPr sz="1800"/>
            </a:lvl3pPr>
            <a:lvl4pPr>
              <a:defRPr sz="1800"/>
            </a:lvl4pPr>
            <a:lvl5pPr>
              <a:defRPr sz="1800"/>
            </a:lvl5pPr>
            <a:lvl6pPr>
              <a:defRPr sz="2667"/>
            </a:lvl6pPr>
            <a:lvl7pPr>
              <a:defRPr sz="2667"/>
            </a:lvl7pPr>
            <a:lvl8pPr>
              <a:defRPr sz="2667"/>
            </a:lvl8pPr>
            <a:lvl9pPr>
              <a:defRPr sz="266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50632" y="1863970"/>
            <a:ext cx="4122453" cy="4005548"/>
          </a:xfrm>
        </p:spPr>
        <p:txBody>
          <a:bodyPr>
            <a:normAutofit/>
          </a:bodyPr>
          <a:lstStyle>
            <a:lvl1pPr marL="0" indent="0">
              <a:buNone/>
              <a:defRPr sz="2000"/>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dirty="0"/>
              <a:t>Edit Master text styles</a:t>
            </a:r>
          </a:p>
        </p:txBody>
      </p:sp>
      <p:sp>
        <p:nvSpPr>
          <p:cNvPr id="5" name="Date Placeholder 4"/>
          <p:cNvSpPr>
            <a:spLocks noGrp="1"/>
          </p:cNvSpPr>
          <p:nvPr>
            <p:ph type="dt" sz="half" idx="10"/>
          </p:nvPr>
        </p:nvSpPr>
        <p:spPr/>
        <p:txBody>
          <a:bodyPr/>
          <a:lstStyle/>
          <a:p>
            <a:fld id="{C34075DF-EBAA-4E03-BA6F-573483F2F719}" type="datetimeFigureOut">
              <a:rPr lang="en-GB" smtClean="0"/>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26718059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717" y="988485"/>
            <a:ext cx="6492468"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GB"/>
          </a:p>
        </p:txBody>
      </p:sp>
      <p:sp>
        <p:nvSpPr>
          <p:cNvPr id="5" name="Date Placeholder 4"/>
          <p:cNvSpPr>
            <a:spLocks noGrp="1"/>
          </p:cNvSpPr>
          <p:nvPr>
            <p:ph type="dt" sz="half" idx="10"/>
          </p:nvPr>
        </p:nvSpPr>
        <p:spPr/>
        <p:txBody>
          <a:bodyPr/>
          <a:lstStyle/>
          <a:p>
            <a:fld id="{C34075DF-EBAA-4E03-BA6F-573483F2F719}" type="datetimeFigureOut">
              <a:rPr lang="en-GB" smtClean="0"/>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EE2BF7-33AC-49C2-8DDA-5F69E50A998D}" type="slidenum">
              <a:rPr lang="en-GB" smtClean="0"/>
              <a:t>‹#›</a:t>
            </a:fld>
            <a:endParaRPr lang="en-GB"/>
          </a:p>
        </p:txBody>
      </p:sp>
      <p:sp>
        <p:nvSpPr>
          <p:cNvPr id="8" name="Title 1"/>
          <p:cNvSpPr>
            <a:spLocks noGrp="1"/>
          </p:cNvSpPr>
          <p:nvPr>
            <p:ph type="title"/>
          </p:nvPr>
        </p:nvSpPr>
        <p:spPr>
          <a:xfrm>
            <a:off x="650632" y="457200"/>
            <a:ext cx="4122454" cy="1283677"/>
          </a:xfrm>
        </p:spPr>
        <p:txBody>
          <a:bodyPr anchor="b">
            <a:normAutofit/>
          </a:bodyPr>
          <a:lstStyle>
            <a:lvl1pPr>
              <a:defRPr sz="3200"/>
            </a:lvl1pPr>
          </a:lstStyle>
          <a:p>
            <a:r>
              <a:rPr lang="en-US" dirty="0"/>
              <a:t>Click to edit Master title style</a:t>
            </a:r>
            <a:endParaRPr lang="en-GB" dirty="0"/>
          </a:p>
        </p:txBody>
      </p:sp>
      <p:sp>
        <p:nvSpPr>
          <p:cNvPr id="9" name="Text Placeholder 3"/>
          <p:cNvSpPr>
            <a:spLocks noGrp="1"/>
          </p:cNvSpPr>
          <p:nvPr>
            <p:ph type="body" sz="half" idx="2"/>
          </p:nvPr>
        </p:nvSpPr>
        <p:spPr>
          <a:xfrm>
            <a:off x="650632" y="1863970"/>
            <a:ext cx="4122453" cy="4005548"/>
          </a:xfrm>
        </p:spPr>
        <p:txBody>
          <a:bodyPr>
            <a:normAutofit/>
          </a:bodyPr>
          <a:lstStyle>
            <a:lvl1pPr marL="0" indent="0">
              <a:buNone/>
              <a:defRPr sz="2000"/>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dirty="0"/>
              <a:t>Edit Master text styles</a:t>
            </a:r>
          </a:p>
        </p:txBody>
      </p:sp>
    </p:spTree>
    <p:extLst>
      <p:ext uri="{BB962C8B-B14F-4D97-AF65-F5344CB8AC3E}">
        <p14:creationId xmlns:p14="http://schemas.microsoft.com/office/powerpoint/2010/main" val="969589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9" name="Picture 8" descr="45653-teamHDFT PP 16_9 ratio Blank-7.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2756" y="-52755"/>
            <a:ext cx="12532860" cy="7056000"/>
          </a:xfrm>
          <a:prstGeom prst="rect">
            <a:avLst/>
          </a:prstGeom>
        </p:spPr>
      </p:pic>
      <p:sp>
        <p:nvSpPr>
          <p:cNvPr id="2" name="Title 1"/>
          <p:cNvSpPr>
            <a:spLocks noGrp="1"/>
          </p:cNvSpPr>
          <p:nvPr>
            <p:ph type="ctrTitle"/>
          </p:nvPr>
        </p:nvSpPr>
        <p:spPr>
          <a:xfrm>
            <a:off x="4800600" y="2084586"/>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4800600" y="2734117"/>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10" name="Picture 9" descr="teamHDFT PP logos.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29212" y="307402"/>
            <a:ext cx="5423639" cy="740566"/>
          </a:xfrm>
          <a:prstGeom prst="rect">
            <a:avLst/>
          </a:prstGeom>
        </p:spPr>
      </p:pic>
    </p:spTree>
    <p:extLst>
      <p:ext uri="{BB962C8B-B14F-4D97-AF65-F5344CB8AC3E}">
        <p14:creationId xmlns:p14="http://schemas.microsoft.com/office/powerpoint/2010/main" val="72784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pic>
        <p:nvPicPr>
          <p:cNvPr id="11" name="Picture 10" descr="45653-teamHDFT PP 16_9 ratio Blank-8.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5170" y="-35171"/>
            <a:ext cx="12326815" cy="6939997"/>
          </a:xfrm>
          <a:prstGeom prst="rect">
            <a:avLst/>
          </a:prstGeom>
        </p:spPr>
      </p:pic>
      <p:sp>
        <p:nvSpPr>
          <p:cNvPr id="2" name="Title 1"/>
          <p:cNvSpPr>
            <a:spLocks noGrp="1"/>
          </p:cNvSpPr>
          <p:nvPr>
            <p:ph type="ctrTitle"/>
          </p:nvPr>
        </p:nvSpPr>
        <p:spPr>
          <a:xfrm>
            <a:off x="4800600" y="2084586"/>
            <a:ext cx="5656386" cy="535531"/>
          </a:xfrm>
          <a:noFill/>
        </p:spPr>
        <p:txBody>
          <a:bodyPr wrap="square" rtlCol="0">
            <a:spAutoFit/>
          </a:bodyPr>
          <a:lstStyle>
            <a:lvl1pPr>
              <a:defRPr lang="en-GB" sz="3200" dirty="0">
                <a:ea typeface="+mn-ea"/>
                <a:cs typeface="Arial MT Light"/>
              </a:defRPr>
            </a:lvl1pPr>
          </a:lstStyle>
          <a:p>
            <a:pPr marL="0" lvl="0" defTabSz="457200"/>
            <a:r>
              <a:rPr lang="en-US" dirty="0"/>
              <a:t>Click to edit Master title style</a:t>
            </a:r>
            <a:endParaRPr lang="en-GB" dirty="0"/>
          </a:p>
        </p:txBody>
      </p:sp>
      <p:sp>
        <p:nvSpPr>
          <p:cNvPr id="3" name="Subtitle 2"/>
          <p:cNvSpPr>
            <a:spLocks noGrp="1"/>
          </p:cNvSpPr>
          <p:nvPr>
            <p:ph type="subTitle" idx="1"/>
          </p:nvPr>
        </p:nvSpPr>
        <p:spPr>
          <a:xfrm>
            <a:off x="4800600" y="2734117"/>
            <a:ext cx="5656386" cy="1655233"/>
          </a:xfrm>
        </p:spPr>
        <p:txBody>
          <a:bodyPr>
            <a:normAutofit/>
          </a:bodyPr>
          <a:lstStyle>
            <a:lvl1pPr marL="0" indent="0" algn="l">
              <a:buNone/>
              <a:defRPr sz="20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pic>
        <p:nvPicPr>
          <p:cNvPr id="10" name="Picture 9" descr="teamHDFT PP logos.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29212" y="307402"/>
            <a:ext cx="5423639" cy="740566"/>
          </a:xfrm>
          <a:prstGeom prst="rect">
            <a:avLst/>
          </a:prstGeom>
        </p:spPr>
      </p:pic>
    </p:spTree>
    <p:extLst>
      <p:ext uri="{BB962C8B-B14F-4D97-AF65-F5344CB8AC3E}">
        <p14:creationId xmlns:p14="http://schemas.microsoft.com/office/powerpoint/2010/main" val="2615375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125794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10267"/>
            <a:ext cx="10515600" cy="2123179"/>
          </a:xfrm>
        </p:spPr>
        <p:txBody>
          <a:bodyPr anchor="b">
            <a:normAutofit/>
          </a:bodyPr>
          <a:lstStyle>
            <a:lvl1pPr>
              <a:defRPr sz="6000"/>
            </a:lvl1pPr>
          </a:lstStyle>
          <a:p>
            <a:r>
              <a:rPr lang="en-US" dirty="0"/>
              <a:t>Click to edit Master title style</a:t>
            </a:r>
            <a:endParaRPr lang="en-GB" dirty="0"/>
          </a:p>
        </p:txBody>
      </p:sp>
      <p:sp>
        <p:nvSpPr>
          <p:cNvPr id="3" name="Text Placeholder 2"/>
          <p:cNvSpPr>
            <a:spLocks noGrp="1"/>
          </p:cNvSpPr>
          <p:nvPr>
            <p:ph type="body" idx="1"/>
          </p:nvPr>
        </p:nvSpPr>
        <p:spPr>
          <a:xfrm>
            <a:off x="831851" y="3833446"/>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4075DF-EBAA-4E03-BA6F-573483F2F719}" type="datetimeFigureOut">
              <a:rPr lang="en-GB" smtClean="0"/>
              <a:t>15/06/2026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2137876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6684"/>
            <a:ext cx="5156200" cy="43497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826684"/>
            <a:ext cx="5156200" cy="43497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34075DF-EBAA-4E03-BA6F-573483F2F719}" type="datetimeFigureOut">
              <a:rPr lang="en-GB" smtClean="0"/>
              <a:t>15/06/2026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EE2BF7-33AC-49C2-8DDA-5F69E50A998D}" type="slidenum">
              <a:rPr lang="en-GB" smtClean="0"/>
              <a:t>‹#›</a:t>
            </a:fld>
            <a:endParaRPr lang="en-GB"/>
          </a:p>
        </p:txBody>
      </p:sp>
    </p:spTree>
    <p:extLst>
      <p:ext uri="{BB962C8B-B14F-4D97-AF65-F5344CB8AC3E}">
        <p14:creationId xmlns:p14="http://schemas.microsoft.com/office/powerpoint/2010/main" val="98152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10.jpe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jpe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image" Target="../media/image12.png"/><Relationship Id="rId2" Type="http://schemas.openxmlformats.org/officeDocument/2006/relationships/slideLayout" Target="../slideLayouts/slideLayout32.xml"/><Relationship Id="rId16" Type="http://schemas.openxmlformats.org/officeDocument/2006/relationships/image" Target="../media/image1.jpeg"/><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3.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45653-teamHDFT PP 16_9 ratio Blank-4.jpg"/>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0" y="1"/>
            <a:ext cx="12258512" cy="6901543"/>
          </a:xfrm>
          <a:prstGeom prst="rect">
            <a:avLst/>
          </a:prstGeom>
        </p:spPr>
      </p:pic>
      <p:sp>
        <p:nvSpPr>
          <p:cNvPr id="2" name="Title Placeholder 1"/>
          <p:cNvSpPr>
            <a:spLocks noGrp="1"/>
          </p:cNvSpPr>
          <p:nvPr>
            <p:ph type="title"/>
          </p:nvPr>
        </p:nvSpPr>
        <p:spPr>
          <a:xfrm>
            <a:off x="551543" y="182597"/>
            <a:ext cx="6888000" cy="1176000"/>
          </a:xfrm>
          <a:prstGeom prst="rect">
            <a:avLst/>
          </a:prstGeom>
        </p:spPr>
        <p:txBody>
          <a:bodyPr vert="horz" lIns="91440" tIns="45720" rIns="91440" bIns="45720" rtlCol="0" anchor="b">
            <a:normAutofit/>
          </a:bodyPr>
          <a:lstStyle/>
          <a:p>
            <a:r>
              <a:rPr lang="en-US" dirty="0"/>
              <a:t>Click to edit Master title style</a:t>
            </a:r>
            <a:endParaRPr lang="en-GB" dirty="0"/>
          </a:p>
        </p:txBody>
      </p:sp>
      <p:sp>
        <p:nvSpPr>
          <p:cNvPr id="3" name="Text Placeholder 2"/>
          <p:cNvSpPr>
            <a:spLocks noGrp="1"/>
          </p:cNvSpPr>
          <p:nvPr>
            <p:ph type="body" idx="1"/>
          </p:nvPr>
        </p:nvSpPr>
        <p:spPr>
          <a:xfrm>
            <a:off x="551543" y="1538515"/>
            <a:ext cx="11074400" cy="463791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C34075DF-EBAA-4E03-BA6F-573483F2F719}" type="datetimeFigureOut">
              <a:rPr lang="en-GB" smtClean="0"/>
              <a:t>15/06/2026</a:t>
            </a:fld>
            <a:endParaRPr lang="en-GB"/>
          </a:p>
        </p:txBody>
      </p:sp>
      <p:sp>
        <p:nvSpPr>
          <p:cNvPr id="5" name="Footer Placeholder 4"/>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70EE2BF7-33AC-49C2-8DDA-5F69E50A998D}" type="slidenum">
              <a:rPr lang="en-GB" smtClean="0"/>
              <a:t>‹#›</a:t>
            </a:fld>
            <a:endParaRPr lang="en-GB"/>
          </a:p>
        </p:txBody>
      </p:sp>
      <p:pic>
        <p:nvPicPr>
          <p:cNvPr id="9" name="Picture 8" descr="teamHDFT PP logos.png"/>
          <p:cNvPicPr>
            <a:picLocks noChangeAspect="1"/>
          </p:cNvPicPr>
          <p:nvPr userDrawn="1"/>
        </p:nvPicPr>
        <p:blipFill>
          <a:blip r:embed="rId18" cstate="print">
            <a:extLst>
              <a:ext uri="{28A0092B-C50C-407E-A947-70E740481C1C}">
                <a14:useLocalDpi xmlns:a14="http://schemas.microsoft.com/office/drawing/2010/main"/>
              </a:ext>
            </a:extLst>
          </a:blip>
          <a:stretch>
            <a:fillRect/>
          </a:stretch>
        </p:blipFill>
        <p:spPr>
          <a:xfrm>
            <a:off x="7439543" y="234685"/>
            <a:ext cx="4374667" cy="597335"/>
          </a:xfrm>
          <a:prstGeom prst="rect">
            <a:avLst/>
          </a:prstGeom>
        </p:spPr>
      </p:pic>
    </p:spTree>
    <p:extLst>
      <p:ext uri="{BB962C8B-B14F-4D97-AF65-F5344CB8AC3E}">
        <p14:creationId xmlns:p14="http://schemas.microsoft.com/office/powerpoint/2010/main" val="3050959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62" r:id="rId7"/>
    <p:sldLayoutId id="2147483663" r:id="rId8"/>
    <p:sldLayoutId id="2147483664" r:id="rId9"/>
    <p:sldLayoutId id="2147483665" r:id="rId10"/>
    <p:sldLayoutId id="2147483666" r:id="rId11"/>
    <p:sldLayoutId id="2147483694" r:id="rId12"/>
    <p:sldLayoutId id="2147483667" r:id="rId13"/>
    <p:sldLayoutId id="2147483668" r:id="rId14"/>
    <p:sldLayoutId id="2147483669" r:id="rId15"/>
  </p:sldLayoutIdLst>
  <p:txStyles>
    <p:titleStyle>
      <a:lvl1pPr algn="l" defTabSz="1219170" rtl="0" eaLnBrk="1" latinLnBrk="0" hangingPunct="1">
        <a:lnSpc>
          <a:spcPct val="90000"/>
        </a:lnSpc>
        <a:spcBef>
          <a:spcPct val="0"/>
        </a:spcBef>
        <a:buNone/>
        <a:defRPr sz="3733" kern="1200">
          <a:solidFill>
            <a:srgbClr val="2D4789"/>
          </a:solidFill>
          <a:latin typeface="Arial MT Ligh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2400" kern="1200">
          <a:solidFill>
            <a:schemeClr val="tx1"/>
          </a:solidFill>
          <a:latin typeface="+mn-lt"/>
          <a:ea typeface="+mn-ea"/>
          <a:cs typeface="+mn-cs"/>
        </a:defRPr>
      </a:lvl1pPr>
      <a:lvl2pPr marL="594769" indent="-232828"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2pPr>
      <a:lvl3pPr marL="958827" indent="-247644"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3pPr>
      <a:lvl4pPr marL="1189537" indent="-23071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1437181" indent="-247644"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45653-teamHDFT PP 16_9 ratio Blank-4.jpg"/>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0" y="1"/>
            <a:ext cx="12258512" cy="6901543"/>
          </a:xfrm>
          <a:prstGeom prst="rect">
            <a:avLst/>
          </a:prstGeom>
        </p:spPr>
      </p:pic>
      <p:sp>
        <p:nvSpPr>
          <p:cNvPr id="2" name="Title Placeholder 1"/>
          <p:cNvSpPr>
            <a:spLocks noGrp="1"/>
          </p:cNvSpPr>
          <p:nvPr>
            <p:ph type="title"/>
          </p:nvPr>
        </p:nvSpPr>
        <p:spPr>
          <a:xfrm>
            <a:off x="551543" y="182597"/>
            <a:ext cx="6888000" cy="1176000"/>
          </a:xfrm>
          <a:prstGeom prst="rect">
            <a:avLst/>
          </a:prstGeom>
        </p:spPr>
        <p:txBody>
          <a:bodyPr vert="horz" lIns="91440" tIns="45720" rIns="91440" bIns="45720" rtlCol="0" anchor="b">
            <a:normAutofit/>
          </a:bodyPr>
          <a:lstStyle/>
          <a:p>
            <a:r>
              <a:rPr lang="en-US" dirty="0"/>
              <a:t>Click to edit Master title style</a:t>
            </a:r>
            <a:endParaRPr lang="en-GB" dirty="0"/>
          </a:p>
        </p:txBody>
      </p:sp>
      <p:sp>
        <p:nvSpPr>
          <p:cNvPr id="3" name="Text Placeholder 2"/>
          <p:cNvSpPr>
            <a:spLocks noGrp="1"/>
          </p:cNvSpPr>
          <p:nvPr>
            <p:ph type="body" idx="1"/>
          </p:nvPr>
        </p:nvSpPr>
        <p:spPr>
          <a:xfrm>
            <a:off x="551543" y="1538515"/>
            <a:ext cx="11074400" cy="463791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C34075DF-EBAA-4E03-BA6F-573483F2F719}" type="datetimeFigureOut">
              <a:rPr lang="en-GB" smtClean="0"/>
              <a:t>15/06/2026</a:t>
            </a:fld>
            <a:endParaRPr lang="en-GB"/>
          </a:p>
        </p:txBody>
      </p:sp>
      <p:sp>
        <p:nvSpPr>
          <p:cNvPr id="5" name="Footer Placeholder 4"/>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70EE2BF7-33AC-49C2-8DDA-5F69E50A998D}" type="slidenum">
              <a:rPr lang="en-GB" smtClean="0"/>
              <a:t>‹#›</a:t>
            </a:fld>
            <a:endParaRPr lang="en-GB"/>
          </a:p>
        </p:txBody>
      </p:sp>
      <p:pic>
        <p:nvPicPr>
          <p:cNvPr id="7" name="Picture 6"/>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8869080" y="254471"/>
            <a:ext cx="2945130" cy="559476"/>
          </a:xfrm>
          <a:prstGeom prst="rect">
            <a:avLst/>
          </a:prstGeom>
        </p:spPr>
      </p:pic>
    </p:spTree>
    <p:extLst>
      <p:ext uri="{BB962C8B-B14F-4D97-AF65-F5344CB8AC3E}">
        <p14:creationId xmlns:p14="http://schemas.microsoft.com/office/powerpoint/2010/main" val="1901509178"/>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Lst>
  <p:txStyles>
    <p:titleStyle>
      <a:lvl1pPr algn="l" defTabSz="1219170" rtl="0" eaLnBrk="1" latinLnBrk="0" hangingPunct="1">
        <a:lnSpc>
          <a:spcPct val="90000"/>
        </a:lnSpc>
        <a:spcBef>
          <a:spcPct val="0"/>
        </a:spcBef>
        <a:buNone/>
        <a:defRPr sz="3733" kern="1200">
          <a:solidFill>
            <a:srgbClr val="2D4789"/>
          </a:solidFill>
          <a:latin typeface="Arial MT Ligh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2400" kern="1200">
          <a:solidFill>
            <a:schemeClr val="tx1"/>
          </a:solidFill>
          <a:latin typeface="+mn-lt"/>
          <a:ea typeface="+mn-ea"/>
          <a:cs typeface="+mn-cs"/>
        </a:defRPr>
      </a:lvl1pPr>
      <a:lvl2pPr marL="594769" indent="-232828"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2pPr>
      <a:lvl3pPr marL="958827" indent="-247644"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3pPr>
      <a:lvl4pPr marL="1189537" indent="-23071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1437181" indent="-247644"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45653-teamHDFT PP 16_9 ratio Blank-4.jpg"/>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0" y="1"/>
            <a:ext cx="12258512" cy="6901543"/>
          </a:xfrm>
          <a:prstGeom prst="rect">
            <a:avLst/>
          </a:prstGeom>
        </p:spPr>
      </p:pic>
      <p:sp>
        <p:nvSpPr>
          <p:cNvPr id="2" name="Title Placeholder 1"/>
          <p:cNvSpPr>
            <a:spLocks noGrp="1"/>
          </p:cNvSpPr>
          <p:nvPr>
            <p:ph type="title"/>
          </p:nvPr>
        </p:nvSpPr>
        <p:spPr>
          <a:xfrm>
            <a:off x="551543" y="182597"/>
            <a:ext cx="9084826" cy="1176000"/>
          </a:xfrm>
          <a:prstGeom prst="rect">
            <a:avLst/>
          </a:prstGeom>
        </p:spPr>
        <p:txBody>
          <a:bodyPr vert="horz" lIns="91440" tIns="45720" rIns="91440" bIns="45720" rtlCol="0" anchor="b">
            <a:normAutofit/>
          </a:bodyPr>
          <a:lstStyle/>
          <a:p>
            <a:r>
              <a:rPr lang="en-US" dirty="0"/>
              <a:t>Click to edit Master title style</a:t>
            </a:r>
            <a:endParaRPr lang="en-GB" dirty="0"/>
          </a:p>
        </p:txBody>
      </p:sp>
      <p:sp>
        <p:nvSpPr>
          <p:cNvPr id="3" name="Text Placeholder 2"/>
          <p:cNvSpPr>
            <a:spLocks noGrp="1"/>
          </p:cNvSpPr>
          <p:nvPr>
            <p:ph type="body" idx="1"/>
          </p:nvPr>
        </p:nvSpPr>
        <p:spPr>
          <a:xfrm>
            <a:off x="551543" y="1538515"/>
            <a:ext cx="11074400" cy="463791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C34075DF-EBAA-4E03-BA6F-573483F2F719}" type="datetimeFigureOut">
              <a:rPr lang="en-GB" smtClean="0"/>
              <a:t>15/06/2026</a:t>
            </a:fld>
            <a:endParaRPr lang="en-GB"/>
          </a:p>
        </p:txBody>
      </p:sp>
      <p:sp>
        <p:nvSpPr>
          <p:cNvPr id="5" name="Footer Placeholder 4"/>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70EE2BF7-33AC-49C2-8DDA-5F69E50A998D}" type="slidenum">
              <a:rPr lang="en-GB" smtClean="0"/>
              <a:t>‹#›</a:t>
            </a:fld>
            <a:endParaRPr lang="en-GB"/>
          </a:p>
        </p:txBody>
      </p:sp>
      <p:pic>
        <p:nvPicPr>
          <p:cNvPr id="10" name="Picture 9"/>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9823935" y="182597"/>
            <a:ext cx="1897592" cy="690233"/>
          </a:xfrm>
          <a:prstGeom prst="rect">
            <a:avLst/>
          </a:prstGeom>
        </p:spPr>
      </p:pic>
    </p:spTree>
    <p:extLst>
      <p:ext uri="{BB962C8B-B14F-4D97-AF65-F5344CB8AC3E}">
        <p14:creationId xmlns:p14="http://schemas.microsoft.com/office/powerpoint/2010/main" val="397727673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Lst>
  <p:txStyles>
    <p:titleStyle>
      <a:lvl1pPr algn="l" defTabSz="1219170" rtl="0" eaLnBrk="1" latinLnBrk="0" hangingPunct="1">
        <a:lnSpc>
          <a:spcPct val="90000"/>
        </a:lnSpc>
        <a:spcBef>
          <a:spcPct val="0"/>
        </a:spcBef>
        <a:buNone/>
        <a:defRPr sz="3733" kern="1200">
          <a:solidFill>
            <a:srgbClr val="2D4789"/>
          </a:solidFill>
          <a:latin typeface="Arial MT Ligh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2400" kern="1200">
          <a:solidFill>
            <a:schemeClr val="tx1"/>
          </a:solidFill>
          <a:latin typeface="+mn-lt"/>
          <a:ea typeface="+mn-ea"/>
          <a:cs typeface="+mn-cs"/>
        </a:defRPr>
      </a:lvl1pPr>
      <a:lvl2pPr marL="594769" indent="-232828"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2pPr>
      <a:lvl3pPr marL="958827" indent="-247644"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3pPr>
      <a:lvl4pPr marL="1189537" indent="-23071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1437181" indent="-247644"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814E8-929E-F397-7AE3-2A028A982D3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FAF11E5-81EC-D863-95CB-3DD9265926BC}"/>
              </a:ext>
            </a:extLst>
          </p:cNvPr>
          <p:cNvSpPr>
            <a:spLocks noGrp="1"/>
          </p:cNvSpPr>
          <p:nvPr>
            <p:ph type="title"/>
          </p:nvPr>
        </p:nvSpPr>
        <p:spPr>
          <a:xfrm>
            <a:off x="551543" y="182597"/>
            <a:ext cx="6888000" cy="1176000"/>
          </a:xfrm>
        </p:spPr>
        <p:txBody>
          <a:bodyPr/>
          <a:lstStyle/>
          <a:p>
            <a:r>
              <a:rPr lang="en-GB" dirty="0"/>
              <a:t>Green Plan </a:t>
            </a:r>
          </a:p>
        </p:txBody>
      </p:sp>
      <p:sp>
        <p:nvSpPr>
          <p:cNvPr id="3" name="TextBox 2">
            <a:extLst>
              <a:ext uri="{FF2B5EF4-FFF2-40B4-BE49-F238E27FC236}">
                <a16:creationId xmlns:a16="http://schemas.microsoft.com/office/drawing/2014/main" id="{BBE7D827-AA18-0705-6BD8-4AF38CEC7956}"/>
              </a:ext>
            </a:extLst>
          </p:cNvPr>
          <p:cNvSpPr txBox="1"/>
          <p:nvPr/>
        </p:nvSpPr>
        <p:spPr>
          <a:xfrm>
            <a:off x="551543" y="1443220"/>
            <a:ext cx="10846770" cy="923330"/>
          </a:xfrm>
          <a:prstGeom prst="rect">
            <a:avLst/>
          </a:prstGeom>
          <a:noFill/>
        </p:spPr>
        <p:txBody>
          <a:bodyPr wrap="square">
            <a:spAutoFit/>
          </a:bodyPr>
          <a:lstStyle/>
          <a:p>
            <a:r>
              <a:rPr lang="en-GB" sz="1800" dirty="0">
                <a:effectLst/>
                <a:latin typeface="Arial" panose="020B0604020202020204" pitchFamily="34" charset="0"/>
                <a:ea typeface="Calibri" panose="020F0502020204030204" pitchFamily="34" charset="0"/>
                <a:cs typeface="Times New Roman" panose="02020603050405020304" pitchFamily="18" charset="0"/>
              </a:rPr>
              <a:t>Our Green Plan (2025–2028) builds on the achievements of the 2022–2025 cycle and strengthens our focus on delivery, accountability and measurable carbon reduction, supporting high-quality, resilient healthcare for the 900,000 people we serve.</a:t>
            </a:r>
            <a:endParaRPr lang="en-GB" dirty="0"/>
          </a:p>
        </p:txBody>
      </p:sp>
      <p:sp>
        <p:nvSpPr>
          <p:cNvPr id="4" name="Title 1">
            <a:extLst>
              <a:ext uri="{FF2B5EF4-FFF2-40B4-BE49-F238E27FC236}">
                <a16:creationId xmlns:a16="http://schemas.microsoft.com/office/drawing/2014/main" id="{F9F69800-4D22-BAB9-4B51-7847D1ACDAC5}"/>
              </a:ext>
            </a:extLst>
          </p:cNvPr>
          <p:cNvSpPr txBox="1">
            <a:spLocks/>
          </p:cNvSpPr>
          <p:nvPr/>
        </p:nvSpPr>
        <p:spPr>
          <a:xfrm>
            <a:off x="551543" y="2534970"/>
            <a:ext cx="6888000" cy="428220"/>
          </a:xfrm>
          <a:prstGeom prst="rect">
            <a:avLst/>
          </a:prstGeom>
        </p:spPr>
        <p:txBody>
          <a:bodyPr vert="horz" lIns="91440" tIns="45720" rIns="91440" bIns="45720" rtlCol="0" anchor="b">
            <a:normAutofit/>
          </a:bodyPr>
          <a:lstStyle>
            <a:lvl1pPr algn="l" defTabSz="1219170" rtl="0" eaLnBrk="1" latinLnBrk="0" hangingPunct="1">
              <a:lnSpc>
                <a:spcPct val="90000"/>
              </a:lnSpc>
              <a:spcBef>
                <a:spcPct val="0"/>
              </a:spcBef>
              <a:buNone/>
              <a:defRPr sz="3733" kern="1200">
                <a:solidFill>
                  <a:srgbClr val="2D4789"/>
                </a:solidFill>
                <a:latin typeface="Arial MT Light"/>
                <a:ea typeface="+mj-ea"/>
                <a:cs typeface="+mj-cs"/>
              </a:defRPr>
            </a:lvl1pPr>
          </a:lstStyle>
          <a:p>
            <a:r>
              <a:rPr lang="en-GB" sz="2000" b="1" dirty="0">
                <a:solidFill>
                  <a:srgbClr val="00B050"/>
                </a:solidFill>
                <a:latin typeface="Arial" panose="020B0604020202020204" pitchFamily="34" charset="0"/>
                <a:cs typeface="Arial" panose="020B0604020202020204" pitchFamily="34" charset="0"/>
              </a:rPr>
              <a:t>Key Highlights 2025/26</a:t>
            </a:r>
          </a:p>
        </p:txBody>
      </p:sp>
      <p:sp>
        <p:nvSpPr>
          <p:cNvPr id="8" name="TextBox 7">
            <a:extLst>
              <a:ext uri="{FF2B5EF4-FFF2-40B4-BE49-F238E27FC236}">
                <a16:creationId xmlns:a16="http://schemas.microsoft.com/office/drawing/2014/main" id="{019F1EDF-5997-2C0B-69C0-13D0B0F0B5D7}"/>
              </a:ext>
            </a:extLst>
          </p:cNvPr>
          <p:cNvSpPr txBox="1"/>
          <p:nvPr/>
        </p:nvSpPr>
        <p:spPr>
          <a:xfrm>
            <a:off x="107133" y="3131610"/>
            <a:ext cx="11155378" cy="2585323"/>
          </a:xfrm>
          <a:prstGeom prst="rect">
            <a:avLst/>
          </a:prstGeom>
          <a:noFill/>
        </p:spPr>
        <p:txBody>
          <a:bodyPr wrap="square">
            <a:spAutoFit/>
          </a:bodyPr>
          <a:lstStyle/>
          <a:p>
            <a:pPr marL="742950" lvl="1" indent="-285750" algn="just">
              <a:spcBef>
                <a:spcPts val="1200"/>
              </a:spcBef>
              <a:spcAft>
                <a:spcPts val="300"/>
              </a:spcAft>
              <a:buFont typeface="+mj-lt"/>
              <a:buAutoNum type="arabicPeriod"/>
              <a:tabLst>
                <a:tab pos="457200" algn="l"/>
              </a:tabLst>
            </a:pPr>
            <a:r>
              <a:rPr lang="en-GB" sz="1600" b="1" dirty="0">
                <a:effectLst/>
                <a:latin typeface="Arial" panose="020B0604020202020204" pitchFamily="34" charset="0"/>
                <a:ea typeface="Times New Roman" panose="02020603050405020304" pitchFamily="18" charset="0"/>
              </a:rPr>
              <a:t>Carbon Emissions Reduction </a:t>
            </a:r>
            <a:r>
              <a:rPr lang="en-GB" sz="1600" dirty="0">
                <a:effectLst/>
                <a:latin typeface="Arial" panose="020B0604020202020204" pitchFamily="34" charset="0"/>
                <a:ea typeface="Times New Roman" panose="02020603050405020304" pitchFamily="18" charset="0"/>
              </a:rPr>
              <a:t>– As reported in the last reporting year, we have achieved a 51.5% reduction in direct emissions (Scope 1 &amp; 2) against our reconstructed 1990 baseline.</a:t>
            </a:r>
          </a:p>
          <a:p>
            <a:pPr marL="742950" lvl="1" indent="-285750" algn="just">
              <a:spcBef>
                <a:spcPts val="1200"/>
              </a:spcBef>
              <a:spcAft>
                <a:spcPts val="300"/>
              </a:spcAft>
              <a:buFont typeface="+mj-lt"/>
              <a:buAutoNum type="arabicPeriod"/>
              <a:tabLst>
                <a:tab pos="457200" algn="l"/>
              </a:tabLst>
            </a:pPr>
            <a:r>
              <a:rPr lang="en-GB" sz="1600" b="1" dirty="0">
                <a:effectLst/>
                <a:latin typeface="Arial" panose="020B0604020202020204" pitchFamily="34" charset="0"/>
                <a:ea typeface="Times New Roman" panose="02020603050405020304" pitchFamily="18" charset="0"/>
              </a:rPr>
              <a:t>Energy Efficiency &amp; Estates Improvements </a:t>
            </a:r>
            <a:r>
              <a:rPr lang="en-GB" sz="1600" dirty="0">
                <a:effectLst/>
                <a:latin typeface="Arial" panose="020B0604020202020204" pitchFamily="34" charset="0"/>
                <a:ea typeface="Times New Roman" panose="02020603050405020304" pitchFamily="18" charset="0"/>
              </a:rPr>
              <a:t>- Completion of £14.1M Public Sector Decarbonisation Scheme (PSDS) projects including heat pumps, solar PV, insulation, and optimisation of energy centres.</a:t>
            </a:r>
          </a:p>
          <a:p>
            <a:pPr marL="742950" lvl="1" indent="-285750" algn="just">
              <a:spcBef>
                <a:spcPts val="1200"/>
              </a:spcBef>
              <a:spcAft>
                <a:spcPts val="300"/>
              </a:spcAft>
              <a:buFont typeface="+mj-lt"/>
              <a:buAutoNum type="arabicPeriod"/>
              <a:tabLst>
                <a:tab pos="457200" algn="l"/>
              </a:tabLst>
            </a:pPr>
            <a:r>
              <a:rPr lang="en-GB" sz="1600" b="1" dirty="0">
                <a:effectLst/>
                <a:latin typeface="Arial" panose="020B0604020202020204" pitchFamily="34" charset="0"/>
                <a:ea typeface="Times New Roman" panose="02020603050405020304" pitchFamily="18" charset="0"/>
              </a:rPr>
              <a:t>Clinical Sustainability -</a:t>
            </a:r>
            <a:r>
              <a:rPr lang="en-GB" sz="1600" b="1" dirty="0">
                <a:latin typeface="Arial" panose="020B0604020202020204" pitchFamily="34" charset="0"/>
                <a:ea typeface="Times New Roman" panose="02020603050405020304" pitchFamily="18" charset="0"/>
              </a:rPr>
              <a:t> </a:t>
            </a:r>
            <a:r>
              <a:rPr lang="en-GB" sz="1600" dirty="0">
                <a:effectLst/>
                <a:latin typeface="Arial" panose="020B0604020202020204" pitchFamily="34" charset="0"/>
                <a:ea typeface="Times New Roman" panose="02020603050405020304" pitchFamily="18" charset="0"/>
              </a:rPr>
              <a:t>high-impact anaesthetic gas emissions have reduced by 80% from the baseline.</a:t>
            </a:r>
          </a:p>
          <a:p>
            <a:pPr marL="742950" lvl="1" indent="-285750" algn="just">
              <a:spcBef>
                <a:spcPts val="1200"/>
              </a:spcBef>
              <a:spcAft>
                <a:spcPts val="300"/>
              </a:spcAft>
              <a:buFont typeface="+mj-lt"/>
              <a:buAutoNum type="arabicPeriod"/>
              <a:tabLst>
                <a:tab pos="457200" algn="l"/>
              </a:tabLst>
            </a:pPr>
            <a:r>
              <a:rPr lang="en-GB" sz="1600" b="1" dirty="0">
                <a:effectLst/>
                <a:latin typeface="Arial" panose="020B0604020202020204" pitchFamily="34" charset="0"/>
                <a:ea typeface="Times New Roman" panose="02020603050405020304" pitchFamily="18" charset="0"/>
              </a:rPr>
              <a:t>Digital Transformation - </a:t>
            </a:r>
            <a:r>
              <a:rPr lang="en-GB" sz="1600" dirty="0">
                <a:effectLst/>
                <a:latin typeface="Arial" panose="020B0604020202020204" pitchFamily="34" charset="0"/>
                <a:ea typeface="Times New Roman" panose="02020603050405020304" pitchFamily="18" charset="0"/>
              </a:rPr>
              <a:t>Ongoing implementation of paperless systems.</a:t>
            </a:r>
          </a:p>
          <a:p>
            <a:pPr marL="742950" lvl="1" indent="-285750" algn="just">
              <a:spcBef>
                <a:spcPts val="1200"/>
              </a:spcBef>
              <a:spcAft>
                <a:spcPts val="300"/>
              </a:spcAft>
              <a:buFont typeface="+mj-lt"/>
              <a:buAutoNum type="arabicPeriod"/>
              <a:tabLst>
                <a:tab pos="457200" algn="l"/>
              </a:tabLst>
            </a:pPr>
            <a:endParaRPr lang="en-GB" sz="1600" dirty="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84781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97D02-6547-D517-B12D-E55698E1A52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1031B63-F0A0-B8BE-9EDC-2F2A1222877A}"/>
              </a:ext>
            </a:extLst>
          </p:cNvPr>
          <p:cNvSpPr>
            <a:spLocks noGrp="1"/>
          </p:cNvSpPr>
          <p:nvPr>
            <p:ph type="title"/>
          </p:nvPr>
        </p:nvSpPr>
        <p:spPr>
          <a:xfrm>
            <a:off x="551543" y="182597"/>
            <a:ext cx="6888000" cy="1176000"/>
          </a:xfrm>
        </p:spPr>
        <p:txBody>
          <a:bodyPr/>
          <a:lstStyle/>
          <a:p>
            <a:r>
              <a:rPr lang="en-GB" dirty="0"/>
              <a:t>Green Plan Key Insights  </a:t>
            </a:r>
          </a:p>
        </p:txBody>
      </p:sp>
      <p:sp>
        <p:nvSpPr>
          <p:cNvPr id="8" name="TextBox 7">
            <a:extLst>
              <a:ext uri="{FF2B5EF4-FFF2-40B4-BE49-F238E27FC236}">
                <a16:creationId xmlns:a16="http://schemas.microsoft.com/office/drawing/2014/main" id="{8ED0E5D0-3DF4-B9A3-A65B-2C8AF678523E}"/>
              </a:ext>
            </a:extLst>
          </p:cNvPr>
          <p:cNvSpPr txBox="1"/>
          <p:nvPr/>
        </p:nvSpPr>
        <p:spPr>
          <a:xfrm>
            <a:off x="599775" y="1380310"/>
            <a:ext cx="8831656" cy="369332"/>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Headline reductions in Scope 1 &amp; 2 emissions by source, 1990-2024/25.</a:t>
            </a:r>
          </a:p>
        </p:txBody>
      </p:sp>
      <p:pic>
        <p:nvPicPr>
          <p:cNvPr id="10" name="Picture 9">
            <a:extLst>
              <a:ext uri="{FF2B5EF4-FFF2-40B4-BE49-F238E27FC236}">
                <a16:creationId xmlns:a16="http://schemas.microsoft.com/office/drawing/2014/main" id="{95887E0B-9EE5-BD5B-2D9E-1A3F67E8EFD6}"/>
              </a:ext>
            </a:extLst>
          </p:cNvPr>
          <p:cNvPicPr>
            <a:picLocks noChangeAspect="1"/>
          </p:cNvPicPr>
          <p:nvPr/>
        </p:nvPicPr>
        <p:blipFill>
          <a:blip r:embed="rId2"/>
          <a:stretch>
            <a:fillRect/>
          </a:stretch>
        </p:blipFill>
        <p:spPr>
          <a:xfrm>
            <a:off x="3295462" y="1775952"/>
            <a:ext cx="5875190" cy="4977805"/>
          </a:xfrm>
          <a:prstGeom prst="rect">
            <a:avLst/>
          </a:prstGeom>
        </p:spPr>
      </p:pic>
    </p:spTree>
    <p:extLst>
      <p:ext uri="{BB962C8B-B14F-4D97-AF65-F5344CB8AC3E}">
        <p14:creationId xmlns:p14="http://schemas.microsoft.com/office/powerpoint/2010/main" val="2431742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A3777-D36F-9C47-8AD3-E09A8439BFE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A9DF35B-1BEA-5A74-D8E8-BBF706AD06DC}"/>
              </a:ext>
            </a:extLst>
          </p:cNvPr>
          <p:cNvSpPr>
            <a:spLocks noGrp="1"/>
          </p:cNvSpPr>
          <p:nvPr>
            <p:ph type="title"/>
          </p:nvPr>
        </p:nvSpPr>
        <p:spPr>
          <a:xfrm>
            <a:off x="551543" y="182597"/>
            <a:ext cx="6888000" cy="1176000"/>
          </a:xfrm>
        </p:spPr>
        <p:txBody>
          <a:bodyPr>
            <a:normAutofit/>
          </a:bodyPr>
          <a:lstStyle/>
          <a:p>
            <a:r>
              <a:rPr lang="en-GB" sz="3200" dirty="0"/>
              <a:t>How do we get there? – Green Plan Priorities</a:t>
            </a:r>
          </a:p>
        </p:txBody>
      </p:sp>
      <p:sp>
        <p:nvSpPr>
          <p:cNvPr id="4" name="Title 1">
            <a:extLst>
              <a:ext uri="{FF2B5EF4-FFF2-40B4-BE49-F238E27FC236}">
                <a16:creationId xmlns:a16="http://schemas.microsoft.com/office/drawing/2014/main" id="{39AA330B-33D5-FDA8-70CA-2C5AC313D131}"/>
              </a:ext>
            </a:extLst>
          </p:cNvPr>
          <p:cNvSpPr txBox="1">
            <a:spLocks/>
          </p:cNvSpPr>
          <p:nvPr/>
        </p:nvSpPr>
        <p:spPr>
          <a:xfrm>
            <a:off x="551543" y="1787190"/>
            <a:ext cx="6888000" cy="428220"/>
          </a:xfrm>
          <a:prstGeom prst="rect">
            <a:avLst/>
          </a:prstGeom>
        </p:spPr>
        <p:txBody>
          <a:bodyPr vert="horz" lIns="91440" tIns="45720" rIns="91440" bIns="45720" rtlCol="0" anchor="b">
            <a:normAutofit/>
          </a:bodyPr>
          <a:lstStyle>
            <a:lvl1pPr algn="l" defTabSz="1219170" rtl="0" eaLnBrk="1" latinLnBrk="0" hangingPunct="1">
              <a:lnSpc>
                <a:spcPct val="90000"/>
              </a:lnSpc>
              <a:spcBef>
                <a:spcPct val="0"/>
              </a:spcBef>
              <a:buNone/>
              <a:defRPr sz="3733" kern="1200">
                <a:solidFill>
                  <a:srgbClr val="2D4789"/>
                </a:solidFill>
                <a:latin typeface="Arial MT Light"/>
                <a:ea typeface="+mj-ea"/>
                <a:cs typeface="+mj-cs"/>
              </a:defRPr>
            </a:lvl1pPr>
          </a:lstStyle>
          <a:p>
            <a:r>
              <a:rPr lang="en-GB" sz="2000" b="1" dirty="0">
                <a:solidFill>
                  <a:srgbClr val="00B050"/>
                </a:solidFill>
                <a:latin typeface="Arial" panose="020B0604020202020204" pitchFamily="34" charset="0"/>
                <a:cs typeface="Arial" panose="020B0604020202020204" pitchFamily="34" charset="0"/>
              </a:rPr>
              <a:t>Key Projects 2026/27</a:t>
            </a:r>
          </a:p>
        </p:txBody>
      </p:sp>
      <p:sp>
        <p:nvSpPr>
          <p:cNvPr id="8" name="TextBox 7">
            <a:extLst>
              <a:ext uri="{FF2B5EF4-FFF2-40B4-BE49-F238E27FC236}">
                <a16:creationId xmlns:a16="http://schemas.microsoft.com/office/drawing/2014/main" id="{6354B7E9-16EA-A829-9918-A42DA39571EC}"/>
              </a:ext>
            </a:extLst>
          </p:cNvPr>
          <p:cNvSpPr txBox="1"/>
          <p:nvPr/>
        </p:nvSpPr>
        <p:spPr>
          <a:xfrm>
            <a:off x="132533" y="2363260"/>
            <a:ext cx="11155378" cy="3939540"/>
          </a:xfrm>
          <a:prstGeom prst="rect">
            <a:avLst/>
          </a:prstGeom>
          <a:noFill/>
        </p:spPr>
        <p:txBody>
          <a:bodyPr wrap="square">
            <a:spAutoFit/>
          </a:bodyPr>
          <a:lstStyle/>
          <a:p>
            <a:pPr marL="342900" indent="-342900">
              <a:buFont typeface="+mj-lt"/>
              <a:buAutoNum type="arabicPeriod"/>
            </a:pPr>
            <a:r>
              <a:rPr lang="en-GB" b="1" dirty="0"/>
              <a:t>Sub-Metering Programme- </a:t>
            </a:r>
            <a:r>
              <a:rPr lang="en-GB" dirty="0"/>
              <a:t>Following successful NHS funding . This programme will provide granular energy consumption data, identify inefficiencies, support targeted interventions, and is projected to deliver a 5% reduction in electricity use across site.</a:t>
            </a:r>
          </a:p>
          <a:p>
            <a:pPr marL="342900" indent="-342900">
              <a:buFont typeface="+mj-lt"/>
              <a:buAutoNum type="arabicPeriod"/>
            </a:pPr>
            <a:r>
              <a:rPr lang="en-GB" b="1" dirty="0"/>
              <a:t>Carbon Accounting Project-</a:t>
            </a:r>
            <a:r>
              <a:rPr lang="en-GB" dirty="0"/>
              <a:t>This year the Trust will begin implementing internal carbon-accounting software , providing annual carbon footprints, benchmarking, and targeted carbon reduction planning, especially within Scope 3 emissions.</a:t>
            </a:r>
          </a:p>
          <a:p>
            <a:pPr marL="342900" indent="-342900">
              <a:buFont typeface="+mj-lt"/>
              <a:buAutoNum type="arabicPeriod"/>
            </a:pPr>
            <a:r>
              <a:rPr lang="en-GB" b="1" dirty="0"/>
              <a:t>Travel &amp; Transport-</a:t>
            </a:r>
            <a:r>
              <a:rPr lang="en-GB" dirty="0"/>
              <a:t>The Trust will develop and implement a new NHS Sustainable Travel Plan, this plan will provide a framework for improving patient, staff, and visitor travel, with a clear focus on reducing our Scope 3 transport emissions. </a:t>
            </a:r>
          </a:p>
          <a:p>
            <a:pPr marL="342900" indent="-342900">
              <a:buFont typeface="+mj-lt"/>
              <a:buAutoNum type="arabicPeriod"/>
            </a:pPr>
            <a:r>
              <a:rPr lang="en-GB" b="1" dirty="0"/>
              <a:t>Further Investment-</a:t>
            </a:r>
            <a:r>
              <a:rPr lang="en-GB" dirty="0"/>
              <a:t>£4.1M of PSDS Phase 4 investment. Providing an Air Source Heat Pump (ASHP), building fabric upgrade consisting of window replacements to reduce heat loss. An exhaust gas heat exchanger will also be installed onto the existing CHP to utilise previously wasted low-grade heat. The proposed annual carbon savings are 295tCO2e. Works are underway and project completion is March 2028.</a:t>
            </a:r>
          </a:p>
          <a:p>
            <a:endParaRPr lang="en-GB" sz="1600" dirty="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158733455"/>
      </p:ext>
    </p:extLst>
  </p:cSld>
  <p:clrMapOvr>
    <a:masterClrMapping/>
  </p:clrMapOvr>
</p:sld>
</file>

<file path=ppt/theme/theme1.xml><?xml version="1.0" encoding="utf-8"?>
<a:theme xmlns:a="http://schemas.openxmlformats.org/drawingml/2006/main" name="teamHDFT aob, HIF, HDFT NH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amHDFT template 2021 08" id="{3ACD8E74-DDD0-4A7C-850E-F9C76193C516}" vid="{3CF231F5-F664-4597-BCD6-CE919D5EC032}"/>
    </a:ext>
  </a:extLst>
</a:theme>
</file>

<file path=ppt/theme/theme2.xml><?xml version="1.0" encoding="utf-8"?>
<a:theme xmlns:a="http://schemas.openxmlformats.org/drawingml/2006/main" name="teamHDFT aob, HDFT NH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amHDFT template 2021 08" id="{3ACD8E74-DDD0-4A7C-850E-F9C76193C516}" vid="{6C992ADF-2B49-4CF4-A999-7FC97178DB27}"/>
    </a:ext>
  </a:extLst>
</a:theme>
</file>

<file path=ppt/theme/theme3.xml><?xml version="1.0" encoding="utf-8"?>
<a:theme xmlns:a="http://schemas.openxmlformats.org/drawingml/2006/main" name="teamHDFT At our bes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amHDFT template 2021 08" id="{3ACD8E74-DDD0-4A7C-850E-F9C76193C516}" vid="{075DB4B1-C64F-49EF-AED6-FA8B5BD6E19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10890</TotalTime>
  <Words>348</Words>
  <Application>Microsoft Office PowerPoint</Application>
  <PresentationFormat>Widescreen</PresentationFormat>
  <Paragraphs>15</Paragraphs>
  <Slides>3</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3</vt:i4>
      </vt:variant>
    </vt:vector>
  </HeadingPairs>
  <TitlesOfParts>
    <vt:vector size="9" baseType="lpstr">
      <vt:lpstr>Arial</vt:lpstr>
      <vt:lpstr>Arial MT Light</vt:lpstr>
      <vt:lpstr>Calibri</vt:lpstr>
      <vt:lpstr>teamHDFT aob, HIF, HDFT NHS</vt:lpstr>
      <vt:lpstr>teamHDFT aob, HDFT NHS</vt:lpstr>
      <vt:lpstr>teamHDFT At our best</vt:lpstr>
      <vt:lpstr>Green Plan </vt:lpstr>
      <vt:lpstr>Green Plan Key Insights  </vt:lpstr>
      <vt:lpstr>How do we get there? – Green Plan Priorities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Fussell Lynda (RCD)</dc:creator>
  <cp:lastModifiedBy>WILKINSON, Tim (HARROGATE AND DISTRICT NHS FOUNDATION TRUST)</cp:lastModifiedBy>
  <cp:revision>61</cp:revision>
  <cp:lastPrinted>2024-12-04T14:47:17Z</cp:lastPrinted>
  <dcterms:created xsi:type="dcterms:W3CDTF">2021-06-28T09:01:23Z</dcterms:created>
  <dcterms:modified xsi:type="dcterms:W3CDTF">2026-06-16T08:29:13Z</dcterms:modified>
</cp:coreProperties>
</file>